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4591" r:id="rId2"/>
    <p:sldMasterId id="2147484579" r:id="rId3"/>
  </p:sldMasterIdLst>
  <p:notesMasterIdLst>
    <p:notesMasterId r:id="rId24"/>
  </p:notesMasterIdLst>
  <p:handoutMasterIdLst>
    <p:handoutMasterId r:id="rId25"/>
  </p:handoutMasterIdLst>
  <p:sldIdLst>
    <p:sldId id="442" r:id="rId4"/>
    <p:sldId id="747" r:id="rId5"/>
    <p:sldId id="728" r:id="rId6"/>
    <p:sldId id="756" r:id="rId7"/>
    <p:sldId id="769" r:id="rId8"/>
    <p:sldId id="770" r:id="rId9"/>
    <p:sldId id="771" r:id="rId10"/>
    <p:sldId id="772" r:id="rId11"/>
    <p:sldId id="773" r:id="rId12"/>
    <p:sldId id="765" r:id="rId13"/>
    <p:sldId id="766" r:id="rId14"/>
    <p:sldId id="767" r:id="rId15"/>
    <p:sldId id="768" r:id="rId16"/>
    <p:sldId id="777" r:id="rId17"/>
    <p:sldId id="778" r:id="rId18"/>
    <p:sldId id="779" r:id="rId19"/>
    <p:sldId id="780" r:id="rId20"/>
    <p:sldId id="775" r:id="rId21"/>
    <p:sldId id="776" r:id="rId22"/>
    <p:sldId id="755" r:id="rId23"/>
  </p:sldIdLst>
  <p:sldSz cx="9144000" cy="6858000" type="screen4x3"/>
  <p:notesSz cx="6811963" cy="99425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ram Yadav" initials="SY" lastIdx="1" clrIdx="0">
    <p:extLst>
      <p:ext uri="{19B8F6BF-5375-455C-9EA6-DF929625EA0E}">
        <p15:presenceInfo xmlns:p15="http://schemas.microsoft.com/office/powerpoint/2012/main" userId="11ecc7d3f84f46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FF3399"/>
    <a:srgbClr val="AC0000"/>
    <a:srgbClr val="3366FF"/>
    <a:srgbClr val="B9077E"/>
    <a:srgbClr val="9C24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60" autoAdjust="0"/>
    <p:restoredTop sz="95033" autoAdjust="0"/>
  </p:normalViewPr>
  <p:slideViewPr>
    <p:cSldViewPr>
      <p:cViewPr varScale="1">
        <p:scale>
          <a:sx n="78" d="100"/>
          <a:sy n="78" d="100"/>
        </p:scale>
        <p:origin x="1181" y="77"/>
      </p:cViewPr>
      <p:guideLst>
        <p:guide orient="horz" pos="2160"/>
        <p:guide pos="2880"/>
      </p:guideLst>
    </p:cSldViewPr>
  </p:slideViewPr>
  <p:outlineViewPr>
    <p:cViewPr>
      <p:scale>
        <a:sx n="33" d="100"/>
        <a:sy n="33" d="100"/>
      </p:scale>
      <p:origin x="0" y="288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1850" cy="497126"/>
          </a:xfrm>
          <a:prstGeom prst="rect">
            <a:avLst/>
          </a:prstGeom>
        </p:spPr>
        <p:txBody>
          <a:bodyPr vert="horz" lIns="95728" tIns="47864" rIns="95728" bIns="47864" rtlCol="0"/>
          <a:lstStyle>
            <a:lvl1pPr algn="l" eaLnBrk="1" hangingPunct="1">
              <a:defRPr sz="1300">
                <a:latin typeface="Arial" charset="0"/>
                <a:cs typeface="Arial" charset="0"/>
              </a:defRPr>
            </a:lvl1pPr>
          </a:lstStyle>
          <a:p>
            <a:pPr>
              <a:defRPr/>
            </a:pPr>
            <a:endParaRPr lang="en-IN" dirty="0"/>
          </a:p>
        </p:txBody>
      </p:sp>
      <p:sp>
        <p:nvSpPr>
          <p:cNvPr id="3" name="Date Placeholder 2"/>
          <p:cNvSpPr>
            <a:spLocks noGrp="1"/>
          </p:cNvSpPr>
          <p:nvPr>
            <p:ph type="dt" sz="quarter" idx="1"/>
          </p:nvPr>
        </p:nvSpPr>
        <p:spPr>
          <a:xfrm>
            <a:off x="3858536" y="0"/>
            <a:ext cx="2951850" cy="497126"/>
          </a:xfrm>
          <a:prstGeom prst="rect">
            <a:avLst/>
          </a:prstGeom>
        </p:spPr>
        <p:txBody>
          <a:bodyPr vert="horz" lIns="95728" tIns="47864" rIns="95728" bIns="47864" rtlCol="0"/>
          <a:lstStyle>
            <a:lvl1pPr algn="r" eaLnBrk="1" hangingPunct="1">
              <a:defRPr sz="1300">
                <a:latin typeface="Arial" charset="0"/>
                <a:cs typeface="Arial" charset="0"/>
              </a:defRPr>
            </a:lvl1pPr>
          </a:lstStyle>
          <a:p>
            <a:pPr>
              <a:defRPr/>
            </a:pPr>
            <a:fld id="{87A49BD9-C15B-4CCE-BA8B-28A7138E7D46}" type="datetime3">
              <a:rPr lang="en-US" smtClean="0"/>
              <a:pPr>
                <a:defRPr/>
              </a:pPr>
              <a:t>19 March 2025</a:t>
            </a:fld>
            <a:endParaRPr lang="en-IN" dirty="0"/>
          </a:p>
        </p:txBody>
      </p:sp>
      <p:sp>
        <p:nvSpPr>
          <p:cNvPr id="4" name="Footer Placeholder 3"/>
          <p:cNvSpPr>
            <a:spLocks noGrp="1"/>
          </p:cNvSpPr>
          <p:nvPr>
            <p:ph type="ftr" sz="quarter" idx="2"/>
          </p:nvPr>
        </p:nvSpPr>
        <p:spPr>
          <a:xfrm>
            <a:off x="1" y="9443661"/>
            <a:ext cx="2951850" cy="497126"/>
          </a:xfrm>
          <a:prstGeom prst="rect">
            <a:avLst/>
          </a:prstGeom>
        </p:spPr>
        <p:txBody>
          <a:bodyPr vert="horz" lIns="95728" tIns="47864" rIns="95728" bIns="47864" rtlCol="0" anchor="b"/>
          <a:lstStyle>
            <a:lvl1pPr algn="l" eaLnBrk="1" hangingPunct="1">
              <a:defRPr sz="1300">
                <a:latin typeface="Arial" charset="0"/>
                <a:cs typeface="Arial" charset="0"/>
              </a:defRPr>
            </a:lvl1pPr>
          </a:lstStyle>
          <a:p>
            <a:pPr>
              <a:defRPr/>
            </a:pPr>
            <a:r>
              <a:rPr lang="en-IN" dirty="0"/>
              <a:t>1-59</a:t>
            </a:r>
          </a:p>
        </p:txBody>
      </p:sp>
      <p:sp>
        <p:nvSpPr>
          <p:cNvPr id="5" name="Slide Number Placeholder 4"/>
          <p:cNvSpPr>
            <a:spLocks noGrp="1"/>
          </p:cNvSpPr>
          <p:nvPr>
            <p:ph type="sldNum" sz="quarter" idx="3"/>
          </p:nvPr>
        </p:nvSpPr>
        <p:spPr>
          <a:xfrm>
            <a:off x="3858536" y="9443661"/>
            <a:ext cx="2951850" cy="497126"/>
          </a:xfrm>
          <a:prstGeom prst="rect">
            <a:avLst/>
          </a:prstGeom>
        </p:spPr>
        <p:txBody>
          <a:bodyPr vert="horz" wrap="square" lIns="95728" tIns="47864" rIns="95728" bIns="47864" numCol="1" anchor="b" anchorCtr="0" compatLnSpc="1">
            <a:prstTxWarp prst="textNoShape">
              <a:avLst/>
            </a:prstTxWarp>
          </a:bodyPr>
          <a:lstStyle>
            <a:lvl1pPr algn="r" eaLnBrk="1" hangingPunct="1">
              <a:defRPr sz="1300"/>
            </a:lvl1pPr>
          </a:lstStyle>
          <a:p>
            <a:pPr>
              <a:defRPr/>
            </a:pPr>
            <a:fld id="{B41858EF-1881-4336-AB88-9472B4E482B1}" type="slidenum">
              <a:rPr lang="en-IN"/>
              <a:pPr>
                <a:defRPr/>
              </a:pPr>
              <a:t>‹#›</a:t>
            </a:fld>
            <a:endParaRPr lang="en-IN" dirty="0"/>
          </a:p>
        </p:txBody>
      </p:sp>
    </p:spTree>
    <p:extLst>
      <p:ext uri="{BB962C8B-B14F-4D97-AF65-F5344CB8AC3E}">
        <p14:creationId xmlns:p14="http://schemas.microsoft.com/office/powerpoint/2010/main" val="233445701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1850" cy="497126"/>
          </a:xfrm>
          <a:prstGeom prst="rect">
            <a:avLst/>
          </a:prstGeom>
        </p:spPr>
        <p:txBody>
          <a:bodyPr vert="horz" lIns="95728" tIns="47864" rIns="95728" bIns="47864" rtlCol="0"/>
          <a:lstStyle>
            <a:lvl1pPr algn="l" eaLnBrk="1" fontAlgn="auto" hangingPunct="1">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8536" y="0"/>
            <a:ext cx="2951850" cy="497126"/>
          </a:xfrm>
          <a:prstGeom prst="rect">
            <a:avLst/>
          </a:prstGeom>
        </p:spPr>
        <p:txBody>
          <a:bodyPr vert="horz" lIns="95728" tIns="47864" rIns="95728" bIns="47864" rtlCol="0"/>
          <a:lstStyle>
            <a:lvl1pPr algn="r" eaLnBrk="1" fontAlgn="auto" hangingPunct="1">
              <a:spcBef>
                <a:spcPts val="0"/>
              </a:spcBef>
              <a:spcAft>
                <a:spcPts val="0"/>
              </a:spcAft>
              <a:defRPr sz="1300">
                <a:latin typeface="+mn-lt"/>
                <a:cs typeface="+mn-cs"/>
              </a:defRPr>
            </a:lvl1pPr>
          </a:lstStyle>
          <a:p>
            <a:pPr>
              <a:defRPr/>
            </a:pPr>
            <a:fld id="{745AF635-11AF-450F-B773-692E6CB212DF}" type="datetime3">
              <a:rPr lang="en-US" smtClean="0"/>
              <a:pPr>
                <a:defRPr/>
              </a:pPr>
              <a:t>19 March 2025</a:t>
            </a:fld>
            <a:endParaRPr lang="en-US" dirty="0"/>
          </a:p>
        </p:txBody>
      </p:sp>
      <p:sp>
        <p:nvSpPr>
          <p:cNvPr id="4" name="Slide Image Placeholder 3"/>
          <p:cNvSpPr>
            <a:spLocks noGrp="1" noRot="1" noChangeAspect="1"/>
          </p:cNvSpPr>
          <p:nvPr>
            <p:ph type="sldImg" idx="2"/>
          </p:nvPr>
        </p:nvSpPr>
        <p:spPr>
          <a:xfrm>
            <a:off x="919163" y="744538"/>
            <a:ext cx="4973637" cy="3729037"/>
          </a:xfrm>
          <a:prstGeom prst="rect">
            <a:avLst/>
          </a:prstGeom>
          <a:noFill/>
          <a:ln w="12700">
            <a:solidFill>
              <a:prstClr val="black"/>
            </a:solidFill>
          </a:ln>
        </p:spPr>
        <p:txBody>
          <a:bodyPr vert="horz" lIns="95728" tIns="47864" rIns="95728" bIns="47864" rtlCol="0" anchor="ctr"/>
          <a:lstStyle/>
          <a:p>
            <a:pPr lvl="0"/>
            <a:endParaRPr lang="en-US" noProof="0" dirty="0"/>
          </a:p>
        </p:txBody>
      </p:sp>
      <p:sp>
        <p:nvSpPr>
          <p:cNvPr id="5" name="Notes Placeholder 4"/>
          <p:cNvSpPr>
            <a:spLocks noGrp="1"/>
          </p:cNvSpPr>
          <p:nvPr>
            <p:ph type="body" sz="quarter" idx="3"/>
          </p:nvPr>
        </p:nvSpPr>
        <p:spPr>
          <a:xfrm>
            <a:off x="681197" y="4722694"/>
            <a:ext cx="5449570" cy="4474131"/>
          </a:xfrm>
          <a:prstGeom prst="rect">
            <a:avLst/>
          </a:prstGeom>
        </p:spPr>
        <p:txBody>
          <a:bodyPr vert="horz" lIns="95728" tIns="47864" rIns="95728" bIns="4786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443661"/>
            <a:ext cx="2951850" cy="497126"/>
          </a:xfrm>
          <a:prstGeom prst="rect">
            <a:avLst/>
          </a:prstGeom>
        </p:spPr>
        <p:txBody>
          <a:bodyPr vert="horz" lIns="95728" tIns="47864" rIns="95728" bIns="47864" rtlCol="0" anchor="b"/>
          <a:lstStyle>
            <a:lvl1pPr algn="l" eaLnBrk="1" fontAlgn="auto" hangingPunct="1">
              <a:spcBef>
                <a:spcPts val="0"/>
              </a:spcBef>
              <a:spcAft>
                <a:spcPts val="0"/>
              </a:spcAft>
              <a:defRPr sz="1300">
                <a:latin typeface="+mn-lt"/>
                <a:cs typeface="+mn-cs"/>
              </a:defRPr>
            </a:lvl1pPr>
          </a:lstStyle>
          <a:p>
            <a:pPr>
              <a:defRPr/>
            </a:pPr>
            <a:r>
              <a:rPr lang="en-US" dirty="0"/>
              <a:t>1-59</a:t>
            </a:r>
          </a:p>
        </p:txBody>
      </p:sp>
      <p:sp>
        <p:nvSpPr>
          <p:cNvPr id="7" name="Slide Number Placeholder 6"/>
          <p:cNvSpPr>
            <a:spLocks noGrp="1"/>
          </p:cNvSpPr>
          <p:nvPr>
            <p:ph type="sldNum" sz="quarter" idx="5"/>
          </p:nvPr>
        </p:nvSpPr>
        <p:spPr>
          <a:xfrm>
            <a:off x="3858536" y="9443661"/>
            <a:ext cx="2951850" cy="497126"/>
          </a:xfrm>
          <a:prstGeom prst="rect">
            <a:avLst/>
          </a:prstGeom>
        </p:spPr>
        <p:txBody>
          <a:bodyPr vert="horz" wrap="square" lIns="95728" tIns="47864" rIns="95728" bIns="47864" numCol="1" anchor="b" anchorCtr="0" compatLnSpc="1">
            <a:prstTxWarp prst="textNoShape">
              <a:avLst/>
            </a:prstTxWarp>
          </a:bodyPr>
          <a:lstStyle>
            <a:lvl1pPr algn="r" eaLnBrk="1" hangingPunct="1">
              <a:defRPr sz="1300">
                <a:latin typeface="Calibri" pitchFamily="34" charset="0"/>
              </a:defRPr>
            </a:lvl1pPr>
          </a:lstStyle>
          <a:p>
            <a:pPr>
              <a:defRPr/>
            </a:pPr>
            <a:fld id="{2587D5A1-37CC-4B13-9F17-5059BEF349E4}" type="slidenum">
              <a:rPr lang="en-US"/>
              <a:pPr>
                <a:defRPr/>
              </a:pPr>
              <a:t>‹#›</a:t>
            </a:fld>
            <a:endParaRPr lang="en-US" dirty="0"/>
          </a:p>
        </p:txBody>
      </p:sp>
    </p:spTree>
    <p:extLst>
      <p:ext uri="{BB962C8B-B14F-4D97-AF65-F5344CB8AC3E}">
        <p14:creationId xmlns:p14="http://schemas.microsoft.com/office/powerpoint/2010/main" val="247174920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fld id="{2AF8618D-51AD-40EB-86A2-24DEC409AC1E}" type="datetime3">
              <a:rPr lang="en-US" smtClean="0"/>
              <a:pPr>
                <a:defRPr/>
              </a:pPr>
              <a:t>19 March 2025</a:t>
            </a:fld>
            <a:endParaRPr lang="en-US" dirty="0"/>
          </a:p>
        </p:txBody>
      </p:sp>
      <p:sp>
        <p:nvSpPr>
          <p:cNvPr id="5" name="Footer Placeholder 4"/>
          <p:cNvSpPr>
            <a:spLocks noGrp="1"/>
          </p:cNvSpPr>
          <p:nvPr>
            <p:ph type="ftr" sz="quarter" idx="11"/>
          </p:nvPr>
        </p:nvSpPr>
        <p:spPr/>
        <p:txBody>
          <a:bodyPr/>
          <a:lstStyle/>
          <a:p>
            <a:pPr>
              <a:defRPr/>
            </a:pPr>
            <a:r>
              <a:rPr lang="en-US" dirty="0"/>
              <a:t>1-59</a:t>
            </a:r>
          </a:p>
        </p:txBody>
      </p:sp>
      <p:sp>
        <p:nvSpPr>
          <p:cNvPr id="6" name="Slide Number Placeholder 5"/>
          <p:cNvSpPr>
            <a:spLocks noGrp="1"/>
          </p:cNvSpPr>
          <p:nvPr>
            <p:ph type="sldNum" sz="quarter" idx="12"/>
          </p:nvPr>
        </p:nvSpPr>
        <p:spPr/>
        <p:txBody>
          <a:bodyPr/>
          <a:lstStyle/>
          <a:p>
            <a:pPr>
              <a:defRPr/>
            </a:pPr>
            <a:fld id="{2587D5A1-37CC-4B13-9F17-5059BEF349E4}" type="slidenum">
              <a:rPr lang="en-US" smtClean="0"/>
              <a:pPr>
                <a:defRPr/>
              </a:pPr>
              <a:t>1</a:t>
            </a:fld>
            <a:endParaRPr lang="en-US" dirty="0"/>
          </a:p>
        </p:txBody>
      </p:sp>
    </p:spTree>
    <p:extLst>
      <p:ext uri="{BB962C8B-B14F-4D97-AF65-F5344CB8AC3E}">
        <p14:creationId xmlns:p14="http://schemas.microsoft.com/office/powerpoint/2010/main" val="320127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5E411-84E4-F178-BDE4-32B2E52DE243}"/>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8ED7407-72DA-27CD-C320-29AAD2077E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C3A4D3D-47A1-A418-9442-7B5A897D12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BAEF3C5B-4FBD-54F3-1EB9-C548FB2AA0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49293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4E733-8461-CFB3-C068-8A718AAF6949}"/>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0855778-C343-129D-0B8F-F0B3516820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C0A07A3D-AFF9-DDE7-55B6-1D3096ECC9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521FE506-122D-764D-7D2A-B2F10C054C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297743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8535A-41B4-F9F4-8638-10B33EF21DB1}"/>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E7A3F7B4-1853-8F46-1F07-B0FE7B4A36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6B0E1EF5-7D53-821B-C3FC-5A8C1D71B5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A67906DE-EBF4-9020-716A-E111056D1F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13</a:t>
            </a:fld>
            <a:endParaRPr lang="en-US" altLang="en-US">
              <a:latin typeface="Calibri" panose="020F0502020204030204" pitchFamily="34" charset="0"/>
            </a:endParaRPr>
          </a:p>
        </p:txBody>
      </p:sp>
    </p:spTree>
    <p:extLst>
      <p:ext uri="{BB962C8B-B14F-4D97-AF65-F5344CB8AC3E}">
        <p14:creationId xmlns:p14="http://schemas.microsoft.com/office/powerpoint/2010/main" val="383590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C6378-08B9-03C6-214F-1585725E3828}"/>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9E30E11-BC8B-EFC7-CA8A-8DCDC118CE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CA6A4DD0-FFD1-1FF0-4C50-8CF0C2ADDD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57C6CC89-7868-7943-FC99-FC9218A365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2589163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03E12-7FE8-89BE-D415-4E23C7586F13}"/>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5C72B52-AFD2-EDF8-3CCE-A9EFEA0EED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136103A6-9F1E-2C67-54D8-8E943B0D9B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8BEAFB6A-4CB2-E3A9-FDDC-ECE158EC36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150713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D280-E151-99BF-3400-B1828E718C85}"/>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3ED6F8DA-CC62-73E8-B4E7-62D75D5446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CE40D3A1-46B1-6A6A-1FDA-B08722EA88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50DABCF-A669-F14C-C75A-B7EF9BAD65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22436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B8A1-D92E-2B35-3B75-3B38164C62D9}"/>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7D5B953-D857-D1FD-B2A4-7E2E237AF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1B8823F3-6044-88DD-FA14-6766385BD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F235BAA6-0D59-6CC8-DE27-AA57236898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510379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30BC8-4852-6159-4EEA-57C57846601D}"/>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43888269-2148-AF69-EA0A-80B0126C02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68006ED1-614E-8AFF-FE7C-F2589218C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4028D365-3A60-409A-5F86-B7B4AA7411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1168870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843F0-AC2D-8111-1E41-54B1B2E7D772}"/>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BA64F6E-7C25-4130-89C5-CA733CFCBB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5E0A6657-F716-6044-963F-0514BA4EE4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9AB78BD3-4754-3994-196E-113010DFBE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159713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34715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E174B-C7DC-46AA-8B09-36BCDC3710AA}"/>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1750ED1-873F-54AF-D21D-DCFFFE7A8B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7F43A60D-1712-D33F-8860-6BA9CBCC02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231AD582-5411-C385-CDAC-60D639852F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29268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97489-7C12-5562-4DEC-4B18E8783DE1}"/>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780303-3677-6586-60A5-862C1DA0AE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3C1DC1C8-D984-946B-51D0-37729D2237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81A1E10E-F56B-C4E6-2A32-BB358A4D54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2412123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8A374-7153-3632-A607-3662F157FC36}"/>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2F19551-EA57-E09B-1DB6-984BD64E61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0133C61C-609A-4BEA-B2AC-909B914AA8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6604E9C1-AEB2-39B5-A613-B7BEF50893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67742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A6C1C-9411-2231-007F-635583362380}"/>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7A15AB0-9577-48FF-CE06-0935071862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4BF21E7A-6EBD-F99B-57ED-A73161BFE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665F2E70-093D-BD05-769D-B4C7BCC6B9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37007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CDCD-ED03-E225-9FE1-E45FBDC6A139}"/>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725FBC83-F591-B305-1C38-B348C7FA5B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4AEBB732-E2B2-8DF0-B6DA-F0C924F784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E2CC8CD1-230E-3CDB-6025-4AB0478887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108105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AFC97-AB2F-88FF-9660-9CB5A74F456B}"/>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A232427-C0B4-2ADC-7E97-60AEC699D8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ACE444DD-10DD-CFDE-AA0C-B47E69A852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C7373347-B5AF-EB5B-735E-306AED5D1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353680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E02E7-D6F9-8D6D-D4C1-95D9EEA41D04}"/>
            </a:ext>
          </a:extLst>
        </p:cNvPr>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0FBE32A-5432-A905-EEEB-ED5210F585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129C5AEC-FC86-684B-4DCD-6EBCD8F738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8573BC57-9FB9-5383-B17F-511BD7430E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135981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a:defRPr/>
            </a:pPr>
            <a:fld id="{868711EB-544A-4405-9B07-930EC371C035}" type="datetime5">
              <a:rPr lang="en-US" smtClean="0"/>
              <a:pPr>
                <a:defRPr/>
              </a:pPr>
              <a:t>19-Mar-25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DA4E39E-479B-4003-953E-8F945459897C}" type="datetime5">
              <a:rPr lang="en-US" smtClean="0"/>
              <a:pPr>
                <a:defRPr/>
              </a:pPr>
              <a:t>19-Mar-25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1176DFE3-E17F-466C-8AC1-52E2468DF967}" type="datetime5">
              <a:rPr lang="en-US" smtClean="0"/>
              <a:pPr>
                <a:defRPr/>
              </a:pPr>
              <a:t>19-Mar-25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9595922-CB65-4694-88E1-0389563862D8}" type="datetime5">
              <a:rPr lang="en-US" smtClean="0"/>
              <a:pPr>
                <a:defRPr/>
              </a:pPr>
              <a:t>19-Mar-25</a:t>
            </a:fld>
            <a:endParaRPr lang="en-US" dirty="0"/>
          </a:p>
        </p:txBody>
      </p:sp>
      <p:sp>
        <p:nvSpPr>
          <p:cNvPr id="4" name="Footer Placeholder 3"/>
          <p:cNvSpPr>
            <a:spLocks noGrp="1"/>
          </p:cNvSpPr>
          <p:nvPr>
            <p:ph type="ftr" sz="quarter" idx="11"/>
          </p:nvPr>
        </p:nvSpPr>
        <p:spPr>
          <a:xfrm>
            <a:off x="7239000" y="6477000"/>
            <a:ext cx="1447800" cy="381000"/>
          </a:xfrm>
          <a:prstGeom prst="rect">
            <a:avLst/>
          </a:prstGeom>
        </p:spPr>
        <p:txBody>
          <a:bodyPr/>
          <a:lstStyle/>
          <a:p>
            <a:pPr>
              <a:defRPr/>
            </a:pP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E9FD4F-3980-456F-B545-8D53309EA37E}" type="datetime5">
              <a:rPr lang="en-US" smtClean="0"/>
              <a:pPr/>
              <a:t>19-Mar-25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5EB8F-F371-4484-A84C-21A1B01158C7}" type="datetime5">
              <a:rPr lang="en-US" smtClean="0"/>
              <a:pPr/>
              <a:t>19-Mar-25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979A4-C0B2-4C81-A4FB-1E5B80AD0B49}" type="datetime5">
              <a:rPr lang="en-US" smtClean="0"/>
              <a:pPr/>
              <a:t>19-Mar-25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E2897-C65B-406D-A588-744D383CA7DE}" type="datetime5">
              <a:rPr lang="en-US" smtClean="0"/>
              <a:pPr/>
              <a:t>19-Mar-25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3F1FA1-8458-4129-924B-7532EDD86147}" type="datetime5">
              <a:rPr lang="en-US" smtClean="0"/>
              <a:pPr/>
              <a:t>19-Mar-25</a:t>
            </a:fld>
            <a:endParaRPr lang="en-US" dirty="0"/>
          </a:p>
        </p:txBody>
      </p:sp>
      <p:sp>
        <p:nvSpPr>
          <p:cNvPr id="8" name="Footer Placeholder 7"/>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5FE24D-4434-424D-9C75-6E46573DFD75}" type="datetime5">
              <a:rPr lang="en-US" smtClean="0"/>
              <a:pPr/>
              <a:t>19-Mar-25</a:t>
            </a:fld>
            <a:endParaRPr lang="en-US" dirty="0"/>
          </a:p>
        </p:txBody>
      </p:sp>
      <p:sp>
        <p:nvSpPr>
          <p:cNvPr id="4" name="Footer Placeholder 3"/>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2F143-239B-42CE-BE0F-55E3CD594915}" type="datetime5">
              <a:rPr lang="en-US" smtClean="0"/>
              <a:pPr/>
              <a:t>19-Mar-25</a:t>
            </a:fld>
            <a:endParaRPr lang="en-US" dirty="0"/>
          </a:p>
        </p:txBody>
      </p:sp>
      <p:sp>
        <p:nvSpPr>
          <p:cNvPr id="3" name="Footer Placeholder 2"/>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1413D5B-0279-47B2-AB44-E806A00ECAC5}" type="datetime5">
              <a:rPr lang="en-US" smtClean="0"/>
              <a:pPr>
                <a:defRPr/>
              </a:pPr>
              <a:t>19-Mar-25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AD920-F682-4A55-B63F-48C8F1CC1283}" type="datetime5">
              <a:rPr lang="en-US" smtClean="0"/>
              <a:pPr/>
              <a:t>19-Mar-25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917B04-B5F9-4630-A128-87B4B92EA18E}" type="datetime5">
              <a:rPr lang="en-US" smtClean="0"/>
              <a:pPr/>
              <a:t>19-Mar-25</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3A310-130A-439C-B3E5-0906939592AC}" type="datetime5">
              <a:rPr lang="en-US" smtClean="0"/>
              <a:pPr/>
              <a:t>19-Mar-25</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FB05B-E5CC-4464-9BB7-7BCCF84A07E4}" type="datetime5">
              <a:rPr lang="en-US" smtClean="0"/>
              <a:pPr/>
              <a:t>19-Mar-25</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573B2-5186-4EA1-B709-D1438BA10970}" type="datetime5">
              <a:rPr lang="en-US" smtClean="0"/>
              <a:pPr/>
              <a:t>19-Mar-25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E5369F-A3ED-4071-A75D-258CD23F1EC5}" type="datetime5">
              <a:rPr lang="en-US" smtClean="0"/>
              <a:pPr/>
              <a:t>19-Mar-25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E2E41D-AD20-4582-96A9-26AE005D4E42}" type="datetime5">
              <a:rPr lang="en-US" smtClean="0"/>
              <a:pPr/>
              <a:t>19-Mar-25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A145C0-2AC4-4702-9C85-BED29F3D5C77}" type="datetime5">
              <a:rPr lang="en-US" smtClean="0"/>
              <a:pPr/>
              <a:t>19-Mar-25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198E6B-3CEE-468F-BE48-CC50E9D8E64E}" type="datetime5">
              <a:rPr lang="en-US" smtClean="0"/>
              <a:pPr/>
              <a:t>19-Mar-25</a:t>
            </a:fld>
            <a:endParaRPr lang="en-US" dirty="0"/>
          </a:p>
        </p:txBody>
      </p:sp>
      <p:sp>
        <p:nvSpPr>
          <p:cNvPr id="8" name="Footer Placeholder 7"/>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FACE50-1432-4FE3-B49C-8A04528B6EFC}" type="datetime5">
              <a:rPr lang="en-US" smtClean="0"/>
              <a:pPr/>
              <a:t>19-Mar-25</a:t>
            </a:fld>
            <a:endParaRPr lang="en-US" dirty="0"/>
          </a:p>
        </p:txBody>
      </p:sp>
      <p:sp>
        <p:nvSpPr>
          <p:cNvPr id="4" name="Footer Placeholder 3"/>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9"/>
          <p:cNvSpPr>
            <a:spLocks noGrp="1"/>
          </p:cNvSpPr>
          <p:nvPr>
            <p:ph type="dt" sz="half" idx="10"/>
          </p:nvPr>
        </p:nvSpPr>
        <p:spPr/>
        <p:txBody>
          <a:bodyPr/>
          <a:lstStyle>
            <a:lvl1pPr>
              <a:defRPr/>
            </a:lvl1pPr>
          </a:lstStyle>
          <a:p>
            <a:pPr>
              <a:defRPr/>
            </a:pPr>
            <a:fld id="{BEE568E9-B9E9-4171-B614-6B8CD7508211}" type="datetime5">
              <a:rPr lang="en-US" smtClean="0"/>
              <a:pPr>
                <a:defRPr/>
              </a:pPr>
              <a:t>19-Mar-25</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331A2-936F-4415-B2A7-7A973F13EE44}" type="datetime5">
              <a:rPr lang="en-US" smtClean="0"/>
              <a:pPr/>
              <a:t>19-Mar-25</a:t>
            </a:fld>
            <a:endParaRPr lang="en-US" dirty="0"/>
          </a:p>
        </p:txBody>
      </p:sp>
      <p:sp>
        <p:nvSpPr>
          <p:cNvPr id="3" name="Footer Placeholder 2"/>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FD456-933D-482B-A38F-44A2D1FBACCD}" type="datetime5">
              <a:rPr lang="en-US" smtClean="0"/>
              <a:pPr/>
              <a:t>19-Mar-25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65F44-41B5-44CF-9451-A8CFAFD511C5}" type="datetime5">
              <a:rPr lang="en-US" smtClean="0"/>
              <a:pPr/>
              <a:t>19-Mar-25</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20F398-5194-4922-94CC-66A368E58A46}" type="datetime5">
              <a:rPr lang="en-US" smtClean="0"/>
              <a:pPr/>
              <a:t>19-Mar-25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DA51E7-B80F-47BE-909C-C69C302A4ACA}" type="datetime5">
              <a:rPr lang="en-US" smtClean="0"/>
              <a:pPr/>
              <a:t>19-Mar-25</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089F4348-0461-4A32-B5EC-44A54333EEB4}" type="datetime5">
              <a:rPr lang="en-US" smtClean="0"/>
              <a:pPr>
                <a:defRPr/>
              </a:pPr>
              <a:t>19-Mar-25</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FAE54709-D76C-492B-9E83-DA5CE41081DB}" type="datetime5">
              <a:rPr lang="en-US" smtClean="0"/>
              <a:pPr>
                <a:defRPr/>
              </a:pPr>
              <a:t>19-Mar-25</a:t>
            </a:fld>
            <a:endParaRPr lang="en-US" dirty="0"/>
          </a:p>
        </p:txBody>
      </p:sp>
      <p:sp>
        <p:nvSpPr>
          <p:cNvPr id="8"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5105A5D3-A5C5-41BC-AC1B-78376003971C}" type="datetime5">
              <a:rPr lang="en-US" smtClean="0"/>
              <a:pPr>
                <a:defRPr/>
              </a:pPr>
              <a:t>19-Mar-25</a:t>
            </a:fld>
            <a:endParaRPr lang="en-US" dirty="0"/>
          </a:p>
        </p:txBody>
      </p:sp>
      <p:sp>
        <p:nvSpPr>
          <p:cNvPr id="4"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8EA4A47-561E-465A-A6B1-ADF332ABEB53}" type="datetime5">
              <a:rPr lang="en-US" smtClean="0"/>
              <a:pPr>
                <a:defRPr/>
              </a:pPr>
              <a:t>19-Mar-25</a:t>
            </a:fld>
            <a:endParaRPr lang="en-US" dirty="0"/>
          </a:p>
        </p:txBody>
      </p:sp>
      <p:sp>
        <p:nvSpPr>
          <p:cNvPr id="3"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C4629B9D-76A3-483C-9F6A-540A7409809D}" type="datetime5">
              <a:rPr lang="en-US" smtClean="0"/>
              <a:pPr>
                <a:defRPr/>
              </a:pPr>
              <a:t>19-Mar-25</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9" name="Date Placeholder 4"/>
          <p:cNvSpPr>
            <a:spLocks noGrp="1"/>
          </p:cNvSpPr>
          <p:nvPr>
            <p:ph type="dt" sz="half" idx="10"/>
          </p:nvPr>
        </p:nvSpPr>
        <p:spPr/>
        <p:txBody>
          <a:bodyPr/>
          <a:lstStyle>
            <a:lvl1pPr>
              <a:defRPr/>
            </a:lvl1pPr>
          </a:lstStyle>
          <a:p>
            <a:pPr>
              <a:defRPr/>
            </a:pPr>
            <a:fld id="{63AE52A7-64DF-4833-A86F-A3F47E2AC27C}" type="datetime5">
              <a:rPr lang="en-US" smtClean="0"/>
              <a:pPr>
                <a:defRPr/>
              </a:pPr>
              <a:t>19-Mar-25</a:t>
            </a:fld>
            <a:endParaRPr lang="en-US" dirty="0"/>
          </a:p>
        </p:txBody>
      </p:sp>
      <p:sp>
        <p:nvSpPr>
          <p:cNvPr id="10" name="Footer Placeholder 5"/>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7"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schemeClr val="tx1"/>
                </a:solidFill>
                <a:latin typeface="+mn-lt"/>
                <a:cs typeface="+mn-cs"/>
              </a:defRPr>
            </a:lvl1pPr>
          </a:lstStyle>
          <a:p>
            <a:pPr>
              <a:defRPr/>
            </a:pPr>
            <a:fld id="{F9D6E878-1374-43BF-9C46-281CCE7F38C1}" type="datetime5">
              <a:rPr lang="en-US" smtClean="0"/>
              <a:pPr>
                <a:defRPr/>
              </a:pPr>
              <a:t>19-Mar-25</a:t>
            </a:fld>
            <a:endParaRPr lang="en-US" dirty="0"/>
          </a:p>
        </p:txBody>
      </p:sp>
    </p:spTree>
  </p:cSld>
  <p:clrMap bg1="lt1" tx1="dk1" bg2="lt2" tx2="dk2" accent1="accent1" accent2="accent2" accent3="accent3" accent4="accent4" accent5="accent5" accent6="accent6" hlink="hlink" folHlink="folHlink"/>
  <p:sldLayoutIdLst>
    <p:sldLayoutId id="2147484565" r:id="rId1"/>
    <p:sldLayoutId id="2147484566" r:id="rId2"/>
    <p:sldLayoutId id="2147484567" r:id="rId3"/>
    <p:sldLayoutId id="2147484568" r:id="rId4"/>
    <p:sldLayoutId id="2147484569" r:id="rId5"/>
    <p:sldLayoutId id="2147484570" r:id="rId6"/>
    <p:sldLayoutId id="2147484571" r:id="rId7"/>
    <p:sldLayoutId id="2147484572" r:id="rId8"/>
    <p:sldLayoutId id="2147484575" r:id="rId9"/>
    <p:sldLayoutId id="2147484573" r:id="rId10"/>
    <p:sldLayoutId id="2147484574" r:id="rId11"/>
    <p:sldLayoutId id="2147484603" r:id="rId12"/>
  </p:sldLayoutIdLst>
  <p:hf hdr="0" ftr="0"/>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charset="0"/>
        </a:defRPr>
      </a:lvl2pPr>
      <a:lvl3pPr algn="l" rtl="0" eaLnBrk="0" fontAlgn="base" hangingPunct="0">
        <a:spcBef>
          <a:spcPct val="0"/>
        </a:spcBef>
        <a:spcAft>
          <a:spcPct val="0"/>
        </a:spcAft>
        <a:defRPr sz="3200">
          <a:solidFill>
            <a:schemeClr val="accent1"/>
          </a:solidFill>
          <a:latin typeface="Arial" charset="0"/>
        </a:defRPr>
      </a:lvl3pPr>
      <a:lvl4pPr algn="l" rtl="0" eaLnBrk="0" fontAlgn="base" hangingPunct="0">
        <a:spcBef>
          <a:spcPct val="0"/>
        </a:spcBef>
        <a:spcAft>
          <a:spcPct val="0"/>
        </a:spcAft>
        <a:defRPr sz="3200">
          <a:solidFill>
            <a:schemeClr val="accent1"/>
          </a:solidFill>
          <a:latin typeface="Arial" charset="0"/>
        </a:defRPr>
      </a:lvl4pPr>
      <a:lvl5pPr algn="l" rtl="0" eaLnBrk="0" fontAlgn="base" hangingPunct="0">
        <a:spcBef>
          <a:spcPct val="0"/>
        </a:spcBef>
        <a:spcAft>
          <a:spcPct val="0"/>
        </a:spcAft>
        <a:defRPr sz="3200">
          <a:solidFill>
            <a:schemeClr val="accent1"/>
          </a:solidFill>
          <a:latin typeface="Arial"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1pPr>
      <a:lvl2pPr marL="639763" indent="-246063"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2pPr>
      <a:lvl3pPr marL="914400" indent="-246063"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B0F85-54C5-4371-92E9-C441160297C0}" type="datetime5">
              <a:rPr lang="en-US" smtClean="0"/>
              <a:pPr/>
              <a:t>19-Mar-25</a:t>
            </a:fld>
            <a:endParaRPr lang="en-US" dirty="0"/>
          </a:p>
        </p:txBody>
      </p:sp>
    </p:spTree>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A4985-C20B-43A0-A3C8-38EB8430E818}" type="datetime5">
              <a:rPr lang="en-US" smtClean="0"/>
              <a:pPr/>
              <a:t>19-Mar-25</a:t>
            </a:fld>
            <a:endParaRPr lang="en-US" dirty="0"/>
          </a:p>
        </p:txBody>
      </p:sp>
    </p:spTree>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tile tx="0" ty="0" sx="100000" sy="80000" flip="none" algn="tl"/>
        </a:blipFill>
        <a:effectLst/>
      </p:bgPr>
    </p:bg>
    <p:spTree>
      <p:nvGrpSpPr>
        <p:cNvPr id="1" name=""/>
        <p:cNvGrpSpPr/>
        <p:nvPr/>
      </p:nvGrpSpPr>
      <p:grpSpPr>
        <a:xfrm>
          <a:off x="0" y="0"/>
          <a:ext cx="0" cy="0"/>
          <a:chOff x="0" y="0"/>
          <a:chExt cx="0" cy="0"/>
        </a:xfrm>
      </p:grpSpPr>
      <p:sp>
        <p:nvSpPr>
          <p:cNvPr id="6148" name="Subtitle 2"/>
          <p:cNvSpPr>
            <a:spLocks noGrp="1"/>
          </p:cNvSpPr>
          <p:nvPr>
            <p:ph type="subTitle" idx="1"/>
          </p:nvPr>
        </p:nvSpPr>
        <p:spPr>
          <a:xfrm>
            <a:off x="533400" y="3228536"/>
            <a:ext cx="7924800" cy="1953064"/>
          </a:xfrm>
        </p:spPr>
        <p:txBody>
          <a:bodyPr/>
          <a:lstStyle/>
          <a:p>
            <a:endParaRPr lang="en-US" dirty="0">
              <a:latin typeface="Times New Roman" panose="02020603050405020304" pitchFamily="18" charset="0"/>
              <a:cs typeface="Times New Roman" panose="02020603050405020304" pitchFamily="18" charset="0"/>
            </a:endParaRPr>
          </a:p>
          <a:p>
            <a:r>
              <a:rPr lang="en-US" dirty="0"/>
              <a:t> </a:t>
            </a:r>
            <a:r>
              <a:rPr lang="en-US"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a:xfrm>
            <a:off x="8604448" y="6442119"/>
            <a:ext cx="2133600" cy="365125"/>
          </a:xfrm>
        </p:spPr>
        <p:txBody>
          <a:bodyPr/>
          <a:lstStyle/>
          <a:p>
            <a:pPr>
              <a:defRPr/>
            </a:pPr>
            <a:fld id="{1DCBEF2C-2FC6-4550-AD19-8608845C5ED5}" type="datetime5">
              <a:rPr lang="en-US" smtClean="0">
                <a:latin typeface="Times New Roman" panose="02020603050405020304" pitchFamily="18" charset="0"/>
                <a:cs typeface="Times New Roman" panose="02020603050405020304" pitchFamily="18" charset="0"/>
              </a:rPr>
              <a:pPr>
                <a:defRPr/>
              </a:pPr>
              <a:t>19-Mar-25</a:t>
            </a:fld>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987824" y="-2416"/>
            <a:ext cx="6108091" cy="1977464"/>
          </a:xfrm>
          <a:prstGeom prst="rect">
            <a:avLst/>
          </a:prstGeom>
          <a:noFill/>
        </p:spPr>
        <p:txBody>
          <a:bodyPr wrap="square" rtlCol="0">
            <a:spAutoFit/>
          </a:bodyPr>
          <a:lstStyle/>
          <a:p>
            <a:pPr algn="ctr"/>
            <a:r>
              <a:rPr lang="en-US" sz="2400" b="1" dirty="0">
                <a:ln w="0"/>
                <a:solidFill>
                  <a:srgbClr val="0000FF"/>
                </a:solidFill>
                <a:effectLst>
                  <a:outerShdw blurRad="38100" dist="25400" dir="5400000" algn="ctr" rotWithShape="0">
                    <a:srgbClr val="6E747A">
                      <a:alpha val="43000"/>
                    </a:srgbClr>
                  </a:outerShdw>
                </a:effectLst>
                <a:latin typeface="Times New Roman" pitchFamily="18" charset="0"/>
                <a:cs typeface="Times New Roman" pitchFamily="18" charset="0"/>
              </a:rPr>
              <a:t>KONGU ENGINEERING COLLEGE</a:t>
            </a:r>
            <a:r>
              <a:rPr lang="en-US" b="1"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 </a:t>
            </a:r>
          </a:p>
          <a:p>
            <a:pPr algn="ctr">
              <a:spcAft>
                <a:spcPts val="600"/>
              </a:spcAft>
            </a:pPr>
            <a:r>
              <a:rPr lang="en-US" sz="1200" b="1" dirty="0">
                <a:ln w="0"/>
                <a:solidFill>
                  <a:schemeClr val="accent6">
                    <a:lumMod val="5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PERUNDURAI ERODE-638060</a:t>
            </a:r>
          </a:p>
          <a:p>
            <a:pPr algn="ctr"/>
            <a:endParaRPr lang="en-US" sz="1050" b="1"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a:p>
            <a:pPr algn="ctr">
              <a:spcAft>
                <a:spcPts val="600"/>
              </a:spcAft>
            </a:pPr>
            <a:r>
              <a:rPr lang="en-US" sz="2400" b="1" dirty="0">
                <a:ln w="0"/>
                <a:solidFill>
                  <a:srgbClr val="0000FF"/>
                </a:solidFill>
                <a:effectLst>
                  <a:outerShdw blurRad="38100" dist="25400" dir="5400000" algn="ctr" rotWithShape="0">
                    <a:srgbClr val="6E747A">
                      <a:alpha val="43000"/>
                    </a:srgbClr>
                  </a:outerShdw>
                </a:effectLst>
                <a:latin typeface="Times New Roman" pitchFamily="18" charset="0"/>
                <a:cs typeface="Times New Roman" pitchFamily="18" charset="0"/>
              </a:rPr>
              <a:t>DEPARTMENT OF COMPUTER TECHONOLOGY-UG</a:t>
            </a:r>
          </a:p>
          <a:p>
            <a:pPr algn="ctr"/>
            <a:endParaRPr lang="en-IN"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771003" y="1769422"/>
            <a:ext cx="7776864" cy="1015663"/>
          </a:xfrm>
          <a:prstGeom prst="rect">
            <a:avLst/>
          </a:prstGeom>
          <a:noFill/>
        </p:spPr>
        <p:txBody>
          <a:bodyPr wrap="square" rtlCol="0">
            <a:spAutoFit/>
          </a:bodyPr>
          <a:lstStyle/>
          <a:p>
            <a:pPr algn="ctr"/>
            <a:r>
              <a:rPr lang="en-IN" sz="3000" b="1" dirty="0">
                <a:solidFill>
                  <a:srgbClr val="FF0000"/>
                </a:solidFill>
                <a:latin typeface="Times New Roman" pitchFamily="18" charset="0"/>
                <a:cs typeface="Times New Roman" pitchFamily="18" charset="0"/>
              </a:rPr>
              <a:t>        TITLE : </a:t>
            </a:r>
            <a:r>
              <a:rPr lang="en-US" sz="3000" b="1" dirty="0">
                <a:solidFill>
                  <a:srgbClr val="FF0000"/>
                </a:solidFill>
                <a:latin typeface="Times New Roman" pitchFamily="18" charset="0"/>
                <a:cs typeface="Times New Roman" pitchFamily="18" charset="0"/>
              </a:rPr>
              <a:t>Online Platform For Dessert </a:t>
            </a:r>
          </a:p>
          <a:p>
            <a:pPr algn="ctr"/>
            <a:r>
              <a:rPr lang="en-US" sz="3000" b="1" dirty="0">
                <a:solidFill>
                  <a:srgbClr val="FF0000"/>
                </a:solidFill>
                <a:latin typeface="Times New Roman" pitchFamily="18" charset="0"/>
                <a:cs typeface="Times New Roman" pitchFamily="18" charset="0"/>
              </a:rPr>
              <a:t>Products</a:t>
            </a:r>
          </a:p>
        </p:txBody>
      </p:sp>
      <p:sp>
        <p:nvSpPr>
          <p:cNvPr id="2" name="TextBox 1">
            <a:extLst>
              <a:ext uri="{FF2B5EF4-FFF2-40B4-BE49-F238E27FC236}">
                <a16:creationId xmlns:a16="http://schemas.microsoft.com/office/drawing/2014/main" id="{AF02AFFD-8CB1-4416-B227-37B6A21D8984}"/>
              </a:ext>
            </a:extLst>
          </p:cNvPr>
          <p:cNvSpPr txBox="1"/>
          <p:nvPr/>
        </p:nvSpPr>
        <p:spPr>
          <a:xfrm>
            <a:off x="3022199" y="2366005"/>
            <a:ext cx="6108091" cy="4001095"/>
          </a:xfrm>
          <a:prstGeom prst="rect">
            <a:avLst/>
          </a:prstGeom>
          <a:noFill/>
        </p:spPr>
        <p:txBody>
          <a:bodyPr wrap="square" rtlCol="0">
            <a:spAutoFit/>
          </a:bodyPr>
          <a:lstStyle/>
          <a:p>
            <a:endPar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endParaRPr lang="en-US" sz="1400" b="1" dirty="0">
              <a:latin typeface="Times New Roman" panose="02020603050405020304" pitchFamily="18" charset="0"/>
              <a:ea typeface="Cambria" panose="02040503050406030204" pitchFamily="18" charset="0"/>
              <a:cs typeface="Times New Roman" pitchFamily="18" charset="0"/>
            </a:endParaRPr>
          </a:p>
          <a:p>
            <a:endPar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Team Members: </a:t>
            </a:r>
            <a:endPar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itchFamily="18" charset="0"/>
            </a:endParaRPr>
          </a:p>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Angappan</a:t>
            </a:r>
            <a:r>
              <a:rPr lang="en-IN" b="1" dirty="0">
                <a:latin typeface="Times New Roman" panose="02020603050405020304" pitchFamily="18" charset="0"/>
                <a:cs typeface="Times New Roman" panose="02020603050405020304" pitchFamily="18" charset="0"/>
              </a:rPr>
              <a:t> N(22BIR003) </a:t>
            </a:r>
            <a:r>
              <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itchFamily="18" charset="0"/>
              </a:rPr>
              <a:t>                                 		</a:t>
            </a:r>
            <a:r>
              <a:rPr lang="en-IN" b="1" dirty="0">
                <a:latin typeface="Times New Roman" panose="02020603050405020304" pitchFamily="18" charset="0"/>
                <a:cs typeface="Times New Roman" panose="02020603050405020304" pitchFamily="18" charset="0"/>
              </a:rPr>
              <a:t>Gokula Shankar T.K(22BIR011)</a:t>
            </a:r>
            <a:endPar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endParaRPr>
          </a:p>
          <a:p>
            <a:r>
              <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rPr>
              <a:t>                                </a:t>
            </a:r>
            <a:r>
              <a:rPr lang="en-IN" b="1" dirty="0">
                <a:latin typeface="Times New Roman" panose="02020603050405020304" pitchFamily="18" charset="0"/>
                <a:cs typeface="Times New Roman" panose="02020603050405020304" pitchFamily="18" charset="0"/>
              </a:rPr>
              <a:t>Pavish K(22BIR036)</a:t>
            </a:r>
          </a:p>
          <a:p>
            <a:endParaRPr lang="en-US" b="1" dirty="0">
              <a:solidFill>
                <a:schemeClr val="tx1">
                  <a:lumMod val="95000"/>
                  <a:lumOff val="5000"/>
                </a:schemeClr>
              </a:solidFill>
              <a:latin typeface="Times New Roman" panose="02020603050405020304" pitchFamily="18" charset="0"/>
              <a:ea typeface="Cambria" panose="02040503050406030204" pitchFamily="18" charset="0"/>
              <a:cs typeface="Times New Roman" pitchFamily="18" charset="0"/>
            </a:endParaRPr>
          </a:p>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Guided By</a:t>
            </a:r>
            <a:r>
              <a:rPr lang="en-US" sz="1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p>
          <a:p>
            <a:r>
              <a:rPr lang="en-US" sz="1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r>
              <a:rPr lang="en-US" sz="1800" b="1" dirty="0" err="1">
                <a:latin typeface="Times New Roman" panose="02020603050405020304" pitchFamily="18" charset="0"/>
                <a:ea typeface="Cambria" panose="02040503050406030204" pitchFamily="18" charset="0"/>
                <a:cs typeface="Times New Roman" panose="02020603050405020304" pitchFamily="18" charset="0"/>
              </a:rPr>
              <a:t>Dr.A.Muthusamy</a:t>
            </a:r>
            <a:endParaRPr lang="en-US" sz="1200" b="1" dirty="0">
              <a:latin typeface="Times New Roman" panose="02020603050405020304" pitchFamily="18" charset="0"/>
              <a:ea typeface="Cambria" panose="02040503050406030204" pitchFamily="18" charset="0"/>
              <a:cs typeface="Times New Roman" pitchFamily="18" charset="0"/>
            </a:endParaRPr>
          </a:p>
          <a:p>
            <a:endParaRPr lang="en-US" sz="1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endPar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rPr>
              <a:t>`</a:t>
            </a:r>
          </a:p>
          <a:p>
            <a:r>
              <a:rPr lang="en-IN"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4" y="4929890"/>
            <a:ext cx="1512167" cy="65418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491" y="5645301"/>
            <a:ext cx="1619672" cy="583063"/>
          </a:xfrm>
          <a:prstGeom prst="rect">
            <a:avLst/>
          </a:prstGeom>
        </p:spPr>
      </p:pic>
      <p:sp>
        <p:nvSpPr>
          <p:cNvPr id="13" name="Rectangle 12"/>
          <p:cNvSpPr/>
          <p:nvPr/>
        </p:nvSpPr>
        <p:spPr>
          <a:xfrm>
            <a:off x="81289" y="3513794"/>
            <a:ext cx="2108269" cy="369332"/>
          </a:xfrm>
          <a:prstGeom prst="rect">
            <a:avLst/>
          </a:prstGeom>
        </p:spPr>
        <p:txBody>
          <a:bodyPr wrap="none">
            <a:spAutoFit/>
          </a:bodyPr>
          <a:lstStyle/>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In association with:</a:t>
            </a:r>
            <a:endParaRPr lang="en-US" sz="1200" b="1" dirty="0">
              <a:latin typeface="Times New Roman" pitchFamily="18" charset="0"/>
              <a:ea typeface="Cambria" panose="02040503050406030204" pitchFamily="18" charset="0"/>
              <a:cs typeface="Times New Roman" pitchFamily="18" charset="0"/>
            </a:endParaRPr>
          </a:p>
        </p:txBody>
      </p:sp>
      <p:pic>
        <p:nvPicPr>
          <p:cNvPr id="16" name="Picture 15" descr="F:\KEC\IIC\EMDC 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849" y="3922859"/>
            <a:ext cx="777151" cy="839312"/>
          </a:xfrm>
          <a:prstGeom prst="rect">
            <a:avLst/>
          </a:prstGeom>
          <a:noFill/>
          <a:ln>
            <a:noFill/>
          </a:ln>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517"/>
            <a:ext cx="1259632" cy="1517856"/>
          </a:xfrm>
          <a:prstGeom prst="rect">
            <a:avLst/>
          </a:prstGeom>
        </p:spPr>
      </p:pic>
      <p:pic>
        <p:nvPicPr>
          <p:cNvPr id="18" name="Picture 17" descr="G:\TBI\TBI@KEC Logos\K Transform\6-5x4 product centre.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301" y="1335590"/>
            <a:ext cx="1713898" cy="1490467"/>
          </a:xfrm>
          <a:prstGeom prst="rect">
            <a:avLst/>
          </a:prstGeom>
          <a:noFill/>
          <a:ln>
            <a:noFill/>
          </a:ln>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A1540-1878-A35B-18CA-6880C805E74B}"/>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49D19BE6-B84A-FF49-80FC-EF32C025F4FE}"/>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874FF170-C25D-1264-1AE6-B409F1F576AA}"/>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10</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0A90E8E2-0A87-D8DD-4E7D-E225E29F99DC}"/>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5068EF47-0E92-61D0-BE8A-BAC804E23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21610524-912B-E4EF-C8C1-72D92B1E82CB}"/>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pic>
        <p:nvPicPr>
          <p:cNvPr id="5" name="Picture 4">
            <a:extLst>
              <a:ext uri="{FF2B5EF4-FFF2-40B4-BE49-F238E27FC236}">
                <a16:creationId xmlns:a16="http://schemas.microsoft.com/office/drawing/2014/main" id="{552EC5B4-CB7C-C807-F768-5C0A74F8846C}"/>
              </a:ext>
            </a:extLst>
          </p:cNvPr>
          <p:cNvPicPr>
            <a:picLocks noChangeAspect="1"/>
          </p:cNvPicPr>
          <p:nvPr/>
        </p:nvPicPr>
        <p:blipFill>
          <a:blip r:embed="rId5"/>
          <a:stretch>
            <a:fillRect/>
          </a:stretch>
        </p:blipFill>
        <p:spPr>
          <a:xfrm>
            <a:off x="1619672" y="1916832"/>
            <a:ext cx="4824536" cy="2304256"/>
          </a:xfrm>
          <a:prstGeom prst="rect">
            <a:avLst/>
          </a:prstGeom>
        </p:spPr>
      </p:pic>
      <p:sp>
        <p:nvSpPr>
          <p:cNvPr id="10" name="Rectangle 1">
            <a:extLst>
              <a:ext uri="{FF2B5EF4-FFF2-40B4-BE49-F238E27FC236}">
                <a16:creationId xmlns:a16="http://schemas.microsoft.com/office/drawing/2014/main" id="{0BAC9FA4-6829-44C7-9A76-50DF599D5A51}"/>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management module</a:t>
            </a:r>
          </a:p>
        </p:txBody>
      </p:sp>
      <p:pic>
        <p:nvPicPr>
          <p:cNvPr id="12" name="Picture 11">
            <a:extLst>
              <a:ext uri="{FF2B5EF4-FFF2-40B4-BE49-F238E27FC236}">
                <a16:creationId xmlns:a16="http://schemas.microsoft.com/office/drawing/2014/main" id="{A2DB2E30-3695-3F0F-1B01-4DD7390FFA74}"/>
              </a:ext>
            </a:extLst>
          </p:cNvPr>
          <p:cNvPicPr>
            <a:picLocks noChangeAspect="1"/>
          </p:cNvPicPr>
          <p:nvPr/>
        </p:nvPicPr>
        <p:blipFill>
          <a:blip r:embed="rId6"/>
          <a:stretch>
            <a:fillRect/>
          </a:stretch>
        </p:blipFill>
        <p:spPr>
          <a:xfrm>
            <a:off x="1619672" y="4427820"/>
            <a:ext cx="4824536" cy="2183959"/>
          </a:xfrm>
          <a:prstGeom prst="rect">
            <a:avLst/>
          </a:prstGeom>
        </p:spPr>
      </p:pic>
    </p:spTree>
    <p:extLst>
      <p:ext uri="{BB962C8B-B14F-4D97-AF65-F5344CB8AC3E}">
        <p14:creationId xmlns:p14="http://schemas.microsoft.com/office/powerpoint/2010/main" val="25196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8866-8B9C-E329-3B99-6F2B25C1EE8C}"/>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006213B3-A222-0C63-C3DB-F8AEE1D891CA}"/>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6C2897CE-8382-B208-A6AE-D07410B21B7D}"/>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11</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D80301C0-4733-3EC4-5656-944264D09DDC}"/>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596D6E95-B8D2-730E-6E9F-64BACA410E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BEC8DD3D-F100-4232-85E8-C5B490F1347B}"/>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84379767-8BD6-E16C-500D-BD7634C99442}"/>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Home</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module</a:t>
            </a:r>
          </a:p>
        </p:txBody>
      </p:sp>
      <p:pic>
        <p:nvPicPr>
          <p:cNvPr id="4" name="Picture 3">
            <a:extLst>
              <a:ext uri="{FF2B5EF4-FFF2-40B4-BE49-F238E27FC236}">
                <a16:creationId xmlns:a16="http://schemas.microsoft.com/office/drawing/2014/main" id="{B1E892FD-464D-65EC-5BA9-B4BB66FFDB1C}"/>
              </a:ext>
            </a:extLst>
          </p:cNvPr>
          <p:cNvPicPr>
            <a:picLocks noChangeAspect="1"/>
          </p:cNvPicPr>
          <p:nvPr/>
        </p:nvPicPr>
        <p:blipFill>
          <a:blip r:embed="rId5"/>
          <a:stretch>
            <a:fillRect/>
          </a:stretch>
        </p:blipFill>
        <p:spPr>
          <a:xfrm>
            <a:off x="1403648" y="1763525"/>
            <a:ext cx="5256584" cy="2169532"/>
          </a:xfrm>
          <a:prstGeom prst="rect">
            <a:avLst/>
          </a:prstGeom>
        </p:spPr>
      </p:pic>
      <p:pic>
        <p:nvPicPr>
          <p:cNvPr id="9" name="Picture 8">
            <a:extLst>
              <a:ext uri="{FF2B5EF4-FFF2-40B4-BE49-F238E27FC236}">
                <a16:creationId xmlns:a16="http://schemas.microsoft.com/office/drawing/2014/main" id="{99C9F52F-9BEF-DE72-D36C-E766EF953596}"/>
              </a:ext>
            </a:extLst>
          </p:cNvPr>
          <p:cNvPicPr>
            <a:picLocks noChangeAspect="1"/>
          </p:cNvPicPr>
          <p:nvPr/>
        </p:nvPicPr>
        <p:blipFill>
          <a:blip r:embed="rId6"/>
          <a:stretch>
            <a:fillRect/>
          </a:stretch>
        </p:blipFill>
        <p:spPr>
          <a:xfrm>
            <a:off x="1403648" y="4149080"/>
            <a:ext cx="5256584" cy="2355579"/>
          </a:xfrm>
          <a:prstGeom prst="rect">
            <a:avLst/>
          </a:prstGeom>
        </p:spPr>
      </p:pic>
    </p:spTree>
    <p:extLst>
      <p:ext uri="{BB962C8B-B14F-4D97-AF65-F5344CB8AC3E}">
        <p14:creationId xmlns:p14="http://schemas.microsoft.com/office/powerpoint/2010/main" val="326082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AABCE-BAE9-5D85-E2A7-6827FDFA1045}"/>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8E749E54-0802-F353-3662-2200B52649FB}"/>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3BE4FCB6-4A64-CF70-D44D-219F8004EF69}"/>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12</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8C6F0550-D242-241F-4458-A781D10D93D6}"/>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A2FA5A52-A458-2380-4C80-58E4D3F1F9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AF62CFAA-EEE1-2FBC-BBE5-32C0BF27C81F}"/>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A8745646-A2E2-C43B-D18D-D4C377382AFA}"/>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Cart module</a:t>
            </a:r>
          </a:p>
        </p:txBody>
      </p:sp>
      <p:pic>
        <p:nvPicPr>
          <p:cNvPr id="5" name="Picture 4">
            <a:extLst>
              <a:ext uri="{FF2B5EF4-FFF2-40B4-BE49-F238E27FC236}">
                <a16:creationId xmlns:a16="http://schemas.microsoft.com/office/drawing/2014/main" id="{74476F8B-50EC-8026-B85E-D0D43D2EDF90}"/>
              </a:ext>
            </a:extLst>
          </p:cNvPr>
          <p:cNvPicPr>
            <a:picLocks noChangeAspect="1"/>
          </p:cNvPicPr>
          <p:nvPr/>
        </p:nvPicPr>
        <p:blipFill>
          <a:blip r:embed="rId5"/>
          <a:stretch>
            <a:fillRect/>
          </a:stretch>
        </p:blipFill>
        <p:spPr>
          <a:xfrm>
            <a:off x="1115616" y="2079268"/>
            <a:ext cx="7127351" cy="3387552"/>
          </a:xfrm>
          <a:prstGeom prst="rect">
            <a:avLst/>
          </a:prstGeom>
        </p:spPr>
      </p:pic>
    </p:spTree>
    <p:extLst>
      <p:ext uri="{BB962C8B-B14F-4D97-AF65-F5344CB8AC3E}">
        <p14:creationId xmlns:p14="http://schemas.microsoft.com/office/powerpoint/2010/main" val="3322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DBD1-213C-D060-18CE-5D5D7C79E57F}"/>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0C2B414E-37D3-3DC3-9229-E1DB7C37EBD7}"/>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4B487E97-CA4E-1BC2-FBE5-9F131FCCDA82}"/>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13</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91751147-87C2-B6A6-96AF-FE88C4656BC1}"/>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B9D511DA-7881-8611-9F69-BF0113BB2F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D64FEF5E-3754-385E-2F74-3D3453094AE2}"/>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4C2B5CBA-2A38-50BC-225B-571FCB6D4B7A}"/>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Review</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module</a:t>
            </a:r>
          </a:p>
        </p:txBody>
      </p:sp>
      <p:pic>
        <p:nvPicPr>
          <p:cNvPr id="4" name="Picture 3">
            <a:extLst>
              <a:ext uri="{FF2B5EF4-FFF2-40B4-BE49-F238E27FC236}">
                <a16:creationId xmlns:a16="http://schemas.microsoft.com/office/drawing/2014/main" id="{552D61CA-DBB0-B44F-2B01-FC314134340E}"/>
              </a:ext>
            </a:extLst>
          </p:cNvPr>
          <p:cNvPicPr>
            <a:picLocks noChangeAspect="1"/>
          </p:cNvPicPr>
          <p:nvPr/>
        </p:nvPicPr>
        <p:blipFill>
          <a:blip r:embed="rId5"/>
          <a:stretch>
            <a:fillRect/>
          </a:stretch>
        </p:blipFill>
        <p:spPr>
          <a:xfrm>
            <a:off x="1043608" y="2079268"/>
            <a:ext cx="7343375" cy="3800038"/>
          </a:xfrm>
          <a:prstGeom prst="rect">
            <a:avLst/>
          </a:prstGeom>
        </p:spPr>
      </p:pic>
    </p:spTree>
    <p:extLst>
      <p:ext uri="{BB962C8B-B14F-4D97-AF65-F5344CB8AC3E}">
        <p14:creationId xmlns:p14="http://schemas.microsoft.com/office/powerpoint/2010/main" val="280209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A5C3-5F95-7BDF-991D-F58418D9202F}"/>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D2A96F8C-1FBC-38AD-A707-AB4D3E315566}"/>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17572D0E-A17A-78C6-29FC-ADA0F75B384F}"/>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14</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56175762-1024-1860-AE18-4C155DD84FA7}"/>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862B6CA0-7D50-E707-CC73-648DE46BB8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D64439CE-4866-9E38-66EF-35922324716C}"/>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A56FA536-E811-2B18-C10A-0632203EE81F}"/>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module</a:t>
            </a:r>
          </a:p>
        </p:txBody>
      </p:sp>
      <p:pic>
        <p:nvPicPr>
          <p:cNvPr id="2" name="Picture 1">
            <a:extLst>
              <a:ext uri="{FF2B5EF4-FFF2-40B4-BE49-F238E27FC236}">
                <a16:creationId xmlns:a16="http://schemas.microsoft.com/office/drawing/2014/main" id="{3F6802C8-D8D1-245F-720C-8031E02E1396}"/>
              </a:ext>
            </a:extLst>
          </p:cNvPr>
          <p:cNvPicPr>
            <a:picLocks noChangeAspect="1"/>
          </p:cNvPicPr>
          <p:nvPr/>
        </p:nvPicPr>
        <p:blipFill>
          <a:blip r:embed="rId5"/>
          <a:stretch>
            <a:fillRect/>
          </a:stretch>
        </p:blipFill>
        <p:spPr>
          <a:xfrm>
            <a:off x="1043609" y="2235200"/>
            <a:ext cx="6840760" cy="2849984"/>
          </a:xfrm>
          <a:prstGeom prst="rect">
            <a:avLst/>
          </a:prstGeom>
        </p:spPr>
      </p:pic>
    </p:spTree>
    <p:extLst>
      <p:ext uri="{BB962C8B-B14F-4D97-AF65-F5344CB8AC3E}">
        <p14:creationId xmlns:p14="http://schemas.microsoft.com/office/powerpoint/2010/main" val="140164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7D9A-E378-4A0C-D470-7971CF6DF47B}"/>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5B6B2783-980B-4348-67A7-78AC0F6B058B}"/>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E0E5B749-2E2D-376C-60DA-CFCC0AFE72FD}"/>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15</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2AE7FAD6-1115-1E2C-7A12-DD45A4B756EB}"/>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5A0B195E-E88E-72BB-CF93-93BBB303C0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61399C11-C793-B9D7-3E4F-E24138AE722F}"/>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BDFE2754-39EC-15C6-04D2-D5196B3F2B96}"/>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Order module</a:t>
            </a:r>
          </a:p>
        </p:txBody>
      </p:sp>
      <p:pic>
        <p:nvPicPr>
          <p:cNvPr id="4" name="Picture 3">
            <a:extLst>
              <a:ext uri="{FF2B5EF4-FFF2-40B4-BE49-F238E27FC236}">
                <a16:creationId xmlns:a16="http://schemas.microsoft.com/office/drawing/2014/main" id="{80C2E90C-284E-35AD-AC14-A1C925E6B966}"/>
              </a:ext>
            </a:extLst>
          </p:cNvPr>
          <p:cNvPicPr>
            <a:picLocks noChangeAspect="1"/>
          </p:cNvPicPr>
          <p:nvPr/>
        </p:nvPicPr>
        <p:blipFill>
          <a:blip r:embed="rId5"/>
          <a:stretch>
            <a:fillRect/>
          </a:stretch>
        </p:blipFill>
        <p:spPr>
          <a:xfrm>
            <a:off x="1115616" y="1959292"/>
            <a:ext cx="7054939" cy="3773964"/>
          </a:xfrm>
          <a:prstGeom prst="rect">
            <a:avLst/>
          </a:prstGeom>
        </p:spPr>
      </p:pic>
    </p:spTree>
    <p:extLst>
      <p:ext uri="{BB962C8B-B14F-4D97-AF65-F5344CB8AC3E}">
        <p14:creationId xmlns:p14="http://schemas.microsoft.com/office/powerpoint/2010/main" val="402567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F74C-9BAC-70EA-536A-DF3A09237509}"/>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DC95607D-BEF0-5C57-F562-FB3FD7272BAC}"/>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6E31AB31-195D-E604-C027-11563AE9CA25}"/>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16</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E1E839F3-BCAC-EF8B-5E38-39162B219158}"/>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2920E4B0-2175-1F38-C501-1DC7BDE459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31771903-7767-69BD-9D40-6518E1013AD8}"/>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BA0F1A62-4152-909C-C5F8-80CBEB8892BD}"/>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module</a:t>
            </a:r>
          </a:p>
        </p:txBody>
      </p:sp>
      <p:pic>
        <p:nvPicPr>
          <p:cNvPr id="2" name="Picture 1">
            <a:extLst>
              <a:ext uri="{FF2B5EF4-FFF2-40B4-BE49-F238E27FC236}">
                <a16:creationId xmlns:a16="http://schemas.microsoft.com/office/drawing/2014/main" id="{B6679418-15DF-1E3F-8FB5-8FCA7F1DE1EF}"/>
              </a:ext>
            </a:extLst>
          </p:cNvPr>
          <p:cNvPicPr>
            <a:picLocks noChangeAspect="1"/>
          </p:cNvPicPr>
          <p:nvPr/>
        </p:nvPicPr>
        <p:blipFill>
          <a:blip r:embed="rId5"/>
          <a:stretch>
            <a:fillRect/>
          </a:stretch>
        </p:blipFill>
        <p:spPr>
          <a:xfrm>
            <a:off x="1187624" y="2026284"/>
            <a:ext cx="7128791" cy="3418939"/>
          </a:xfrm>
          <a:prstGeom prst="rect">
            <a:avLst/>
          </a:prstGeom>
        </p:spPr>
      </p:pic>
    </p:spTree>
    <p:extLst>
      <p:ext uri="{BB962C8B-B14F-4D97-AF65-F5344CB8AC3E}">
        <p14:creationId xmlns:p14="http://schemas.microsoft.com/office/powerpoint/2010/main" val="355474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E9520-3114-FD2C-9013-381C49867EB4}"/>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D4F0B060-F3C7-504B-9363-89153FB1689D}"/>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USER INTERFACE DESIGN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B3B077F5-320E-BA44-9C68-5CA9C530CDA4}"/>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17</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6EBD3301-2A80-3E13-A6CC-23A4A668E2D9}"/>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20E7DB98-D442-03C9-43E5-993192F53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7761F10C-4F0E-8804-2E38-1037030D0ECE}"/>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10" name="Rectangle 1">
            <a:extLst>
              <a:ext uri="{FF2B5EF4-FFF2-40B4-BE49-F238E27FC236}">
                <a16:creationId xmlns:a16="http://schemas.microsoft.com/office/drawing/2014/main" id="{AD0FF9C6-50D5-0E83-7DF6-7009FD9DDA24}"/>
              </a:ext>
            </a:extLst>
          </p:cNvPr>
          <p:cNvSpPr>
            <a:spLocks noChangeArrowheads="1"/>
          </p:cNvSpPr>
          <p:nvPr/>
        </p:nvSpPr>
        <p:spPr bwMode="auto">
          <a:xfrm>
            <a:off x="718639" y="1340768"/>
            <a:ext cx="76683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module</a:t>
            </a:r>
          </a:p>
        </p:txBody>
      </p:sp>
      <p:pic>
        <p:nvPicPr>
          <p:cNvPr id="4" name="Picture 3">
            <a:extLst>
              <a:ext uri="{FF2B5EF4-FFF2-40B4-BE49-F238E27FC236}">
                <a16:creationId xmlns:a16="http://schemas.microsoft.com/office/drawing/2014/main" id="{DDC70C12-380E-651E-A319-4328C29850AD}"/>
              </a:ext>
            </a:extLst>
          </p:cNvPr>
          <p:cNvPicPr>
            <a:picLocks noChangeAspect="1"/>
          </p:cNvPicPr>
          <p:nvPr/>
        </p:nvPicPr>
        <p:blipFill>
          <a:blip r:embed="rId5"/>
          <a:stretch>
            <a:fillRect/>
          </a:stretch>
        </p:blipFill>
        <p:spPr>
          <a:xfrm>
            <a:off x="1187624" y="2019617"/>
            <a:ext cx="7056783" cy="3497615"/>
          </a:xfrm>
          <a:prstGeom prst="rect">
            <a:avLst/>
          </a:prstGeom>
        </p:spPr>
      </p:pic>
    </p:spTree>
    <p:extLst>
      <p:ext uri="{BB962C8B-B14F-4D97-AF65-F5344CB8AC3E}">
        <p14:creationId xmlns:p14="http://schemas.microsoft.com/office/powerpoint/2010/main" val="362612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B87B-03B4-2135-6B57-E2344A71DFBC}"/>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A0B351AC-ED2B-92D9-3A61-E23705720DB8}"/>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CONCLUSION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6471CFF3-FC72-2A2E-F075-21BEFAA3759F}"/>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18</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78EBF1EC-A8DC-03BD-B9AC-8B4CDE131E79}"/>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DAC73304-DAF2-53AA-FC5D-8400AE3364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82C0A90D-262E-3D3C-05F4-04C4D39DF178}"/>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5" name="TextBox 4">
            <a:extLst>
              <a:ext uri="{FF2B5EF4-FFF2-40B4-BE49-F238E27FC236}">
                <a16:creationId xmlns:a16="http://schemas.microsoft.com/office/drawing/2014/main" id="{A641F56F-E34B-54D1-BCF3-422F487E0F42}"/>
              </a:ext>
            </a:extLst>
          </p:cNvPr>
          <p:cNvSpPr txBox="1"/>
          <p:nvPr/>
        </p:nvSpPr>
        <p:spPr>
          <a:xfrm>
            <a:off x="1124542" y="1628800"/>
            <a:ext cx="7335890" cy="286232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In conclusion, developing a digital platform for the bakery is both technically and economically feasible, offering significant improvements in order management, inventory tracking, and customer engagement. By automating processes and providing an online ordering system, the bakery can reduce operational costs, minimize wastage, and expand its customer base. The user-friendly system will enhance customer experience and streamline operations, positioning the bakery for long-term growth and success in the competitive market.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451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ED728-3DF1-2708-58B0-EA68B69563EF}"/>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049E8D60-5772-B062-0F8F-6407A4C3671C}"/>
              </a:ext>
            </a:extLst>
          </p:cNvPr>
          <p:cNvSpPr>
            <a:spLocks noGrp="1"/>
          </p:cNvSpPr>
          <p:nvPr>
            <p:ph type="title"/>
          </p:nvPr>
        </p:nvSpPr>
        <p:spPr>
          <a:xfrm>
            <a:off x="737301" y="-171400"/>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FUTURE WORK</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0C5049ED-CB12-18A9-47DD-E243144D5BDB}"/>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19</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44E97C40-4785-52B2-BB24-AB8EB9C0332F}"/>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28FC18EB-790A-D3DF-4C88-A33D616438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FB71E840-8A5A-B95C-81AF-B10F6416BBAA}"/>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5" name="TextBox 4">
            <a:extLst>
              <a:ext uri="{FF2B5EF4-FFF2-40B4-BE49-F238E27FC236}">
                <a16:creationId xmlns:a16="http://schemas.microsoft.com/office/drawing/2014/main" id="{6A0AC02A-A7EE-D144-F4AF-A52DAACE32BF}"/>
              </a:ext>
            </a:extLst>
          </p:cNvPr>
          <p:cNvSpPr txBox="1"/>
          <p:nvPr/>
        </p:nvSpPr>
        <p:spPr>
          <a:xfrm>
            <a:off x="1124542" y="1628800"/>
            <a:ext cx="7335890" cy="2862322"/>
          </a:xfrm>
          <a:prstGeom prst="rect">
            <a:avLst/>
          </a:prstGeom>
          <a:noFill/>
        </p:spPr>
        <p:txBody>
          <a:bodyPr wrap="square">
            <a:spAutoFit/>
          </a:bodyPr>
          <a:lstStyle/>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New Product Notification</a:t>
            </a:r>
            <a:r>
              <a:rPr lang="en-US" sz="2000" dirty="0">
                <a:latin typeface="Times New Roman" panose="02020603050405020304" pitchFamily="18" charset="0"/>
                <a:cs typeface="Times New Roman" panose="02020603050405020304" pitchFamily="18" charset="0"/>
              </a:rPr>
              <a:t>: Customers will receive email notifications about new product launches and special offers to keep them updated and engaged.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Discount and Offer Updates</a:t>
            </a:r>
            <a:r>
              <a:rPr lang="en-US" sz="2000" dirty="0">
                <a:latin typeface="Times New Roman" panose="02020603050405020304" pitchFamily="18" charset="0"/>
                <a:cs typeface="Times New Roman" panose="02020603050405020304" pitchFamily="18" charset="0"/>
              </a:rPr>
              <a:t>: Regular updates on discounts, seasonal offers, and exclusive deals to encourage repeat purchases.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Wishlist Feature</a:t>
            </a:r>
            <a:r>
              <a:rPr lang="en-US" sz="2000" dirty="0">
                <a:latin typeface="Times New Roman" panose="02020603050405020304" pitchFamily="18" charset="0"/>
                <a:cs typeface="Times New Roman" panose="02020603050405020304" pitchFamily="18" charset="0"/>
              </a:rPr>
              <a:t>: Allow customers to create a </a:t>
            </a:r>
            <a:r>
              <a:rPr lang="en-US" sz="2000" dirty="0" err="1">
                <a:latin typeface="Times New Roman" panose="02020603050405020304" pitchFamily="18" charset="0"/>
                <a:cs typeface="Times New Roman" panose="02020603050405020304" pitchFamily="18" charset="0"/>
              </a:rPr>
              <a:t>wishlist</a:t>
            </a:r>
            <a:r>
              <a:rPr lang="en-US" sz="2000" dirty="0">
                <a:latin typeface="Times New Roman" panose="02020603050405020304" pitchFamily="18" charset="0"/>
                <a:cs typeface="Times New Roman" panose="02020603050405020304" pitchFamily="18" charset="0"/>
              </a:rPr>
              <a:t> of their favorite products for easy future access and quick ordering.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4153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C283-4F06-F112-9BE5-F5B763327469}"/>
              </a:ext>
            </a:extLst>
          </p:cNvPr>
          <p:cNvSpPr>
            <a:spLocks noGrp="1"/>
          </p:cNvSpPr>
          <p:nvPr>
            <p:ph type="title"/>
          </p:nvPr>
        </p:nvSpPr>
        <p:spPr>
          <a:xfrm>
            <a:off x="1043608" y="-171400"/>
            <a:ext cx="8229600" cy="1143000"/>
          </a:xfrm>
        </p:spPr>
        <p:txBody>
          <a:bodyPr/>
          <a:lstStyle/>
          <a:p>
            <a:r>
              <a:rPr lang="en-IN" dirty="0">
                <a:solidFill>
                  <a:srgbClr val="FF0000"/>
                </a:solidFill>
                <a:latin typeface="Times New Roman" panose="02020603050405020304" pitchFamily="18" charset="0"/>
                <a:cs typeface="Times New Roman" panose="02020603050405020304" pitchFamily="18" charset="0"/>
              </a:rPr>
              <a:t>                      </a:t>
            </a:r>
            <a:r>
              <a:rPr lang="en-IN" dirty="0">
                <a:solidFill>
                  <a:schemeClr val="accent5"/>
                </a:solidFill>
                <a:latin typeface="Times New Roman" panose="02020603050405020304" pitchFamily="18" charset="0"/>
                <a:cs typeface="Times New Roman" panose="02020603050405020304" pitchFamily="18" charset="0"/>
              </a:rPr>
              <a:t>ABSTRACT</a:t>
            </a:r>
          </a:p>
        </p:txBody>
      </p:sp>
      <p:sp>
        <p:nvSpPr>
          <p:cNvPr id="4" name="Date Placeholder 3">
            <a:extLst>
              <a:ext uri="{FF2B5EF4-FFF2-40B4-BE49-F238E27FC236}">
                <a16:creationId xmlns:a16="http://schemas.microsoft.com/office/drawing/2014/main" id="{D8837582-D851-D5BD-93D1-5B99250B2C3A}"/>
              </a:ext>
            </a:extLst>
          </p:cNvPr>
          <p:cNvSpPr>
            <a:spLocks noGrp="1"/>
          </p:cNvSpPr>
          <p:nvPr>
            <p:ph type="dt" sz="half" idx="10"/>
          </p:nvPr>
        </p:nvSpPr>
        <p:spPr>
          <a:xfrm>
            <a:off x="8532440" y="6452542"/>
            <a:ext cx="2133600" cy="365125"/>
          </a:xfrm>
        </p:spPr>
        <p:txBody>
          <a:bodyPr/>
          <a:lstStyle/>
          <a:p>
            <a:pPr>
              <a:defRPr/>
            </a:pPr>
            <a:fld id="{E1413D5B-0279-47B2-AB44-E806A00ECAC5}" type="datetime5">
              <a:rPr lang="en-US" smtClean="0"/>
              <a:pPr>
                <a:defRPr/>
              </a:pPr>
              <a:t>19-Mar-25</a:t>
            </a:fld>
            <a:endParaRPr lang="en-US" dirty="0"/>
          </a:p>
        </p:txBody>
      </p:sp>
      <p:sp>
        <p:nvSpPr>
          <p:cNvPr id="9" name="Rectangle 5">
            <a:extLst>
              <a:ext uri="{FF2B5EF4-FFF2-40B4-BE49-F238E27FC236}">
                <a16:creationId xmlns:a16="http://schemas.microsoft.com/office/drawing/2014/main" id="{C845E154-5E60-077A-A9D9-BB3FC5987C3C}"/>
              </a:ext>
            </a:extLst>
          </p:cNvPr>
          <p:cNvSpPr>
            <a:spLocks noChangeArrowheads="1"/>
          </p:cNvSpPr>
          <p:nvPr/>
        </p:nvSpPr>
        <p:spPr bwMode="auto">
          <a:xfrm rot="10800000" flipV="1">
            <a:off x="1043608" y="1700808"/>
            <a:ext cx="777686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Online Platform for Dessert Products simplifies ordering by allowing bulk orders for customers. It features an easy interface to browse, check availability, and place orders.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Customers can view detailed product information, explore special offers, and enjoy secure online payments. Real-time order tracking, inventory management, and customer support ensure a smooth experience.</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Built with Angular, MongoDB, Express, and Node, the platform offers fast, secure, and scalable performance. It helps the bakery expand its business and reach more customers in the digital world.</a:t>
            </a:r>
          </a:p>
        </p:txBody>
      </p:sp>
    </p:spTree>
    <p:extLst>
      <p:ext uri="{BB962C8B-B14F-4D97-AF65-F5344CB8AC3E}">
        <p14:creationId xmlns:p14="http://schemas.microsoft.com/office/powerpoint/2010/main" val="1600734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7007-7918-D568-BBF4-3E661886E103}"/>
              </a:ext>
            </a:extLst>
          </p:cNvPr>
          <p:cNvSpPr>
            <a:spLocks noGrp="1"/>
          </p:cNvSpPr>
          <p:nvPr>
            <p:ph type="title"/>
          </p:nvPr>
        </p:nvSpPr>
        <p:spPr>
          <a:xfrm>
            <a:off x="3023828" y="2646040"/>
            <a:ext cx="3096344" cy="782960"/>
          </a:xfrm>
        </p:spPr>
        <p:txBody>
          <a:bodyPr/>
          <a:lstStyle/>
          <a:p>
            <a:r>
              <a:rPr lang="en-IN" sz="4000" dirty="0">
                <a:solidFill>
                  <a:schemeClr val="accent5"/>
                </a:solidFill>
              </a:rPr>
              <a:t>THANKYOU!</a:t>
            </a:r>
          </a:p>
        </p:txBody>
      </p:sp>
      <p:sp>
        <p:nvSpPr>
          <p:cNvPr id="3" name="Date Placeholder 2">
            <a:extLst>
              <a:ext uri="{FF2B5EF4-FFF2-40B4-BE49-F238E27FC236}">
                <a16:creationId xmlns:a16="http://schemas.microsoft.com/office/drawing/2014/main" id="{521DC796-0790-709C-FD82-60DB4FE158D8}"/>
              </a:ext>
            </a:extLst>
          </p:cNvPr>
          <p:cNvSpPr>
            <a:spLocks noGrp="1"/>
          </p:cNvSpPr>
          <p:nvPr>
            <p:ph type="dt" sz="half" idx="10"/>
          </p:nvPr>
        </p:nvSpPr>
        <p:spPr>
          <a:xfrm>
            <a:off x="8532440" y="6448251"/>
            <a:ext cx="2133600" cy="365125"/>
          </a:xfrm>
        </p:spPr>
        <p:txBody>
          <a:bodyPr/>
          <a:lstStyle/>
          <a:p>
            <a:pPr>
              <a:defRPr/>
            </a:pPr>
            <a:fld id="{E9595922-CB65-4694-88E1-0389563862D8}" type="datetime5">
              <a:rPr lang="en-US" smtClean="0"/>
              <a:pPr>
                <a:defRPr/>
              </a:pPr>
              <a:t>19-Mar-25</a:t>
            </a:fld>
            <a:endParaRPr lang="en-US" dirty="0"/>
          </a:p>
        </p:txBody>
      </p:sp>
    </p:spTree>
    <p:extLst>
      <p:ext uri="{BB962C8B-B14F-4D97-AF65-F5344CB8AC3E}">
        <p14:creationId xmlns:p14="http://schemas.microsoft.com/office/powerpoint/2010/main" val="283542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13079" y="-12038"/>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EXISTING SYSTEM</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3</a:t>
            </a:fld>
            <a:endParaRPr lang="en-US" altLang="en-US">
              <a:solidFill>
                <a:srgbClr val="FFFFFF"/>
              </a:solidFill>
            </a:endParaRPr>
          </a:p>
        </p:txBody>
      </p:sp>
      <p:pic>
        <p:nvPicPr>
          <p:cNvPr id="6" name="Picture 5" descr="kec2blackborder png.PNG"/>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029D20AE-7BB5-D45E-0D20-184913EEC463}"/>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9" name="Rectangle 4">
            <a:extLst>
              <a:ext uri="{FF2B5EF4-FFF2-40B4-BE49-F238E27FC236}">
                <a16:creationId xmlns:a16="http://schemas.microsoft.com/office/drawing/2014/main" id="{92A04131-1E48-9E49-7AEC-7DAEFBFEF9FE}"/>
              </a:ext>
            </a:extLst>
          </p:cNvPr>
          <p:cNvSpPr>
            <a:spLocks noChangeArrowheads="1"/>
          </p:cNvSpPr>
          <p:nvPr/>
        </p:nvSpPr>
        <p:spPr bwMode="auto">
          <a:xfrm rot="10800000" flipV="1">
            <a:off x="1331639" y="1551277"/>
            <a:ext cx="731504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2000" dirty="0">
                <a:latin typeface="Times New Roman" panose="02020603050405020304" pitchFamily="18" charset="0"/>
                <a:cs typeface="Times New Roman" panose="02020603050405020304" pitchFamily="18" charset="0"/>
              </a:rPr>
              <a:t>Local bakeries rely on manual order management, with orders taken in person, via phone, or WhatsApp. Bulk orders are tracked manually, leading to inefficiencies and mismanagement.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2000" dirty="0">
                <a:latin typeface="Times New Roman" panose="02020603050405020304" pitchFamily="18" charset="0"/>
                <a:cs typeface="Times New Roman" panose="02020603050405020304" pitchFamily="18" charset="0"/>
              </a:rPr>
              <a:t>Inventory tracking is done manually or in spreadsheets, making stock management difficult. There are no real-time updates, leading to wastage or shortages.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2000" dirty="0">
                <a:latin typeface="Times New Roman" panose="02020603050405020304" pitchFamily="18" charset="0"/>
                <a:cs typeface="Times New Roman" panose="02020603050405020304" pitchFamily="18" charset="0"/>
              </a:rPr>
              <a:t>Customer engagement is minimal, with no online platform for browsing or ordering. Marketing depends on word-of-mouth and social media, with no order tracking for customers.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49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1141F-339F-BD2E-2A34-78BF0132B8B0}"/>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01DA8A32-7754-3CBA-8351-4DD2F6494005}"/>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PROBLEM DEFINITION</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6E2B822F-844B-10D7-7A6D-3EB1028EAB3F}"/>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4</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7FD65BCF-DF5A-C7D8-4E25-E04425BC5E73}"/>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C0494896-D2C2-2647-A860-640AD7CA5F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0E3EB0E2-05EA-4132-0D4C-6EFCDE235F4D}"/>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8" name="Rectangle 1">
            <a:extLst>
              <a:ext uri="{FF2B5EF4-FFF2-40B4-BE49-F238E27FC236}">
                <a16:creationId xmlns:a16="http://schemas.microsoft.com/office/drawing/2014/main" id="{52DEAF32-5090-B081-B572-5924A7B6D099}"/>
              </a:ext>
            </a:extLst>
          </p:cNvPr>
          <p:cNvSpPr>
            <a:spLocks noChangeArrowheads="1"/>
          </p:cNvSpPr>
          <p:nvPr/>
        </p:nvSpPr>
        <p:spPr bwMode="auto">
          <a:xfrm>
            <a:off x="1043608" y="1330896"/>
            <a:ext cx="734481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Inefficient Order Management: Orders are manually taken in person, </a:t>
            </a:r>
            <a:r>
              <a:rPr kumimoji="0" lang="en-US" altLang="en-US"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via phone,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leading to errors, inefficiencies, and challenges in tracking bulk orders.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Inventory Tracking: Inventory is tracked manually or with spreadsheets, causing stock mismanagement, shortages, and wastage due to the lack of real-time updates.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Customer Engagement &amp; Marketing: There is no online platform for browsing or ordering, and marketing is dependent on word-of-mouth and social media, limiting customer reach and interaction. </a:t>
            </a:r>
          </a:p>
        </p:txBody>
      </p:sp>
    </p:spTree>
    <p:extLst>
      <p:ext uri="{BB962C8B-B14F-4D97-AF65-F5344CB8AC3E}">
        <p14:creationId xmlns:p14="http://schemas.microsoft.com/office/powerpoint/2010/main" val="375452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BC331-DB4E-973C-736E-CE32E23F265C}"/>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9B7272F9-FAF6-8A2D-E632-2D66395CE089}"/>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FEASIBILITY STUDY</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1C118C55-23A6-2459-1532-E4417802F487}"/>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5</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087B9E90-318B-5179-900D-2DA40D786D8B}"/>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4BB0B6F8-80DF-7A78-BB3F-14138F96A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90BB1BAC-D65B-6F30-7452-9C2472063A2A}"/>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sp>
        <p:nvSpPr>
          <p:cNvPr id="5" name="TextBox 4">
            <a:extLst>
              <a:ext uri="{FF2B5EF4-FFF2-40B4-BE49-F238E27FC236}">
                <a16:creationId xmlns:a16="http://schemas.microsoft.com/office/drawing/2014/main" id="{D3188CB1-5F98-C9E9-FB30-94B5B304F1E8}"/>
              </a:ext>
            </a:extLst>
          </p:cNvPr>
          <p:cNvSpPr txBox="1"/>
          <p:nvPr/>
        </p:nvSpPr>
        <p:spPr>
          <a:xfrm>
            <a:off x="1196550" y="1690062"/>
            <a:ext cx="7263882" cy="4093428"/>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project is technically feasible using the MEAN stack, ensuring scalability and smooth integration of payment gateways and order tracking.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system’s initial development cost is offset by the long-term benefits of improved efficiency, reduced wastage, and increased customer reach. The operational savings make it financially viable.</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platform will be easy to use for bakery staff and customers, improving order management and inventory control. The online system also allows for better customer engagement and business growth.</a:t>
            </a:r>
          </a:p>
        </p:txBody>
      </p:sp>
    </p:spTree>
    <p:extLst>
      <p:ext uri="{BB962C8B-B14F-4D97-AF65-F5344CB8AC3E}">
        <p14:creationId xmlns:p14="http://schemas.microsoft.com/office/powerpoint/2010/main" val="361818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013CF-2CD1-96C6-377F-BE68B708C257}"/>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ADEBDAE4-90D6-5101-E41D-D5A605A15239}"/>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SYSTEM FLOW DIAGRAM</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C7CAF9DA-CD84-D19B-92ED-D9F6D82D2257}"/>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6</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F8D0AD81-7DFE-6988-914B-1B425A9A5C8A}"/>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AAEAD7C2-DC83-11F7-831F-A70DC956F4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8E8F9B00-3495-71B5-9E6C-12977147412F}"/>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pic>
        <p:nvPicPr>
          <p:cNvPr id="9" name="Picture 8">
            <a:extLst>
              <a:ext uri="{FF2B5EF4-FFF2-40B4-BE49-F238E27FC236}">
                <a16:creationId xmlns:a16="http://schemas.microsoft.com/office/drawing/2014/main" id="{1DF8B857-4C93-3757-4713-128B1E6BA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992505"/>
            <a:ext cx="3772992" cy="5742384"/>
          </a:xfrm>
          <a:prstGeom prst="rect">
            <a:avLst/>
          </a:prstGeom>
        </p:spPr>
      </p:pic>
    </p:spTree>
    <p:extLst>
      <p:ext uri="{BB962C8B-B14F-4D97-AF65-F5344CB8AC3E}">
        <p14:creationId xmlns:p14="http://schemas.microsoft.com/office/powerpoint/2010/main" val="267265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BF04-3D0E-2EC2-CC05-48AD0B2792F7}"/>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4F4AE1E1-BCBB-2BD8-B8CD-99F4ACBA6F0F}"/>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USECASE DIAGRAM</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83C6FD47-87B6-2D3F-51F7-59C54605169B}"/>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7</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DDF35E8F-49F3-0FFE-45EC-9E5B209C9B16}"/>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1B30C4AB-BA34-92B2-B849-BF5FCFEB3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CBB0F7D4-AD3B-7711-96CD-0BF889F54709}"/>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pic>
        <p:nvPicPr>
          <p:cNvPr id="4" name="Picture 3">
            <a:extLst>
              <a:ext uri="{FF2B5EF4-FFF2-40B4-BE49-F238E27FC236}">
                <a16:creationId xmlns:a16="http://schemas.microsoft.com/office/drawing/2014/main" id="{92616F26-797B-D203-D804-BD28618DE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1512512"/>
            <a:ext cx="6552728" cy="4702370"/>
          </a:xfrm>
          <a:prstGeom prst="rect">
            <a:avLst/>
          </a:prstGeom>
        </p:spPr>
      </p:pic>
    </p:spTree>
    <p:extLst>
      <p:ext uri="{BB962C8B-B14F-4D97-AF65-F5344CB8AC3E}">
        <p14:creationId xmlns:p14="http://schemas.microsoft.com/office/powerpoint/2010/main" val="71857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F173-7804-896F-2341-0FA8DC51DFAC}"/>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AF0C077C-F2FF-6727-8392-63B0DF81E58A}"/>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DATA FLOW DIAGRAM LV0</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269B0E4C-80BD-580A-23F2-7C37A139EB83}"/>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8</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1AED9B60-9652-AB4E-81B3-C1C8F602D0C7}"/>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ECB3A157-B4AF-6704-1282-D746457AA4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6B730C36-2006-C190-46A7-65FE3536E6F2}"/>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pic>
        <p:nvPicPr>
          <p:cNvPr id="5" name="Picture 4">
            <a:extLst>
              <a:ext uri="{FF2B5EF4-FFF2-40B4-BE49-F238E27FC236}">
                <a16:creationId xmlns:a16="http://schemas.microsoft.com/office/drawing/2014/main" id="{233D3730-1FF1-0765-F047-D817B67F4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047" y="1833340"/>
            <a:ext cx="6839905" cy="3191320"/>
          </a:xfrm>
          <a:prstGeom prst="rect">
            <a:avLst/>
          </a:prstGeom>
        </p:spPr>
      </p:pic>
    </p:spTree>
    <p:extLst>
      <p:ext uri="{BB962C8B-B14F-4D97-AF65-F5344CB8AC3E}">
        <p14:creationId xmlns:p14="http://schemas.microsoft.com/office/powerpoint/2010/main" val="237101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F34F-A44A-C220-741B-3BEF0AC50C32}"/>
            </a:ext>
          </a:extLst>
        </p:cNvPr>
        <p:cNvGrpSpPr/>
        <p:nvPr/>
      </p:nvGrpSpPr>
      <p:grpSpPr>
        <a:xfrm>
          <a:off x="0" y="0"/>
          <a:ext cx="0" cy="0"/>
          <a:chOff x="0" y="0"/>
          <a:chExt cx="0" cy="0"/>
        </a:xfrm>
      </p:grpSpPr>
      <p:sp>
        <p:nvSpPr>
          <p:cNvPr id="15362" name="Title 1">
            <a:extLst>
              <a:ext uri="{FF2B5EF4-FFF2-40B4-BE49-F238E27FC236}">
                <a16:creationId xmlns:a16="http://schemas.microsoft.com/office/drawing/2014/main" id="{82370639-CD1A-3BDE-0E18-8744376F05BE}"/>
              </a:ext>
            </a:extLst>
          </p:cNvPr>
          <p:cNvSpPr>
            <a:spLocks noGrp="1"/>
          </p:cNvSpPr>
          <p:nvPr>
            <p:ph type="title"/>
          </p:nvPr>
        </p:nvSpPr>
        <p:spPr>
          <a:xfrm>
            <a:off x="457200" y="-27384"/>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 </a:t>
            </a:r>
            <a:r>
              <a:rPr lang="en-US" altLang="en-US" sz="4000" dirty="0">
                <a:solidFill>
                  <a:schemeClr val="accent5"/>
                </a:solidFill>
                <a:latin typeface="Times New Roman" panose="02020603050405020304" pitchFamily="18" charset="0"/>
                <a:ea typeface="MS PGothic" panose="020B0600070205080204" pitchFamily="34" charset="-128"/>
                <a:cs typeface="Times New Roman" panose="02020603050405020304" pitchFamily="18" charset="0"/>
              </a:rPr>
              <a:t>DATA FLOW DIAGRAM LV1</a:t>
            </a:r>
            <a:endParaRPr lang="en-US" altLang="en-US" sz="4000" dirty="0">
              <a:solidFill>
                <a:schemeClr val="accent5"/>
              </a:solidFill>
              <a:latin typeface="Times New Roman" panose="02020603050405020304" pitchFamily="18" charset="0"/>
              <a:cs typeface="Times New Roman" panose="02020603050405020304" pitchFamily="18" charset="0"/>
            </a:endParaRPr>
          </a:p>
        </p:txBody>
      </p:sp>
      <p:sp>
        <p:nvSpPr>
          <p:cNvPr id="15363" name="Slide Number Placeholder 4">
            <a:extLst>
              <a:ext uri="{FF2B5EF4-FFF2-40B4-BE49-F238E27FC236}">
                <a16:creationId xmlns:a16="http://schemas.microsoft.com/office/drawing/2014/main" id="{3F21B548-C8A5-AED0-62DC-CF3FB9A82722}"/>
              </a:ext>
            </a:extLst>
          </p:cNvPr>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9</a:t>
            </a:fld>
            <a:endParaRPr lang="en-US" altLang="en-US">
              <a:solidFill>
                <a:srgbClr val="FFFFFF"/>
              </a:solidFill>
            </a:endParaRPr>
          </a:p>
        </p:txBody>
      </p:sp>
      <p:pic>
        <p:nvPicPr>
          <p:cNvPr id="6" name="Picture 5" descr="kec2blackborder png.PNG">
            <a:extLst>
              <a:ext uri="{FF2B5EF4-FFF2-40B4-BE49-F238E27FC236}">
                <a16:creationId xmlns:a16="http://schemas.microsoft.com/office/drawing/2014/main" id="{12D560D5-9A5A-46CA-F197-0EC8A086A83A}"/>
              </a:ext>
            </a:extLst>
          </p:cNvPr>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a:extLst>
              <a:ext uri="{FF2B5EF4-FFF2-40B4-BE49-F238E27FC236}">
                <a16:creationId xmlns:a16="http://schemas.microsoft.com/office/drawing/2014/main" id="{EA7F6615-C199-9FEC-DC3A-174485EDFB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
        <p:nvSpPr>
          <p:cNvPr id="3" name="TextBox 2">
            <a:extLst>
              <a:ext uri="{FF2B5EF4-FFF2-40B4-BE49-F238E27FC236}">
                <a16:creationId xmlns:a16="http://schemas.microsoft.com/office/drawing/2014/main" id="{79CE403F-4ED7-338C-D2E7-1D94330654F2}"/>
              </a:ext>
            </a:extLst>
          </p:cNvPr>
          <p:cNvSpPr txBox="1"/>
          <p:nvPr/>
        </p:nvSpPr>
        <p:spPr>
          <a:xfrm>
            <a:off x="8460432" y="6611779"/>
            <a:ext cx="2952328" cy="246221"/>
          </a:xfrm>
          <a:prstGeom prst="rect">
            <a:avLst/>
          </a:prstGeom>
          <a:noFill/>
        </p:spPr>
        <p:txBody>
          <a:bodyPr wrap="square">
            <a:spAutoFit/>
          </a:bodyPr>
          <a:lstStyle/>
          <a:p>
            <a:fld id="{E1413D5B-0279-47B2-AB44-E806A00ECAC5}" type="datetime5">
              <a:rPr lang="en-US" sz="1000" smtClean="0"/>
              <a:pPr/>
              <a:t>19-Mar-25</a:t>
            </a:fld>
            <a:endParaRPr lang="en-IN" sz="1000" dirty="0"/>
          </a:p>
        </p:txBody>
      </p:sp>
      <p:pic>
        <p:nvPicPr>
          <p:cNvPr id="4" name="Picture 3">
            <a:extLst>
              <a:ext uri="{FF2B5EF4-FFF2-40B4-BE49-F238E27FC236}">
                <a16:creationId xmlns:a16="http://schemas.microsoft.com/office/drawing/2014/main" id="{BC3D4091-062D-595C-96E3-4C08C1CA8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42" y="1115616"/>
            <a:ext cx="7640116" cy="5190335"/>
          </a:xfrm>
          <a:prstGeom prst="rect">
            <a:avLst/>
          </a:prstGeom>
        </p:spPr>
      </p:pic>
    </p:spTree>
    <p:extLst>
      <p:ext uri="{BB962C8B-B14F-4D97-AF65-F5344CB8AC3E}">
        <p14:creationId xmlns:p14="http://schemas.microsoft.com/office/powerpoint/2010/main" val="3138540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12615</TotalTime>
  <Words>706</Words>
  <Application>Microsoft Office PowerPoint</Application>
  <PresentationFormat>On-screen Show (4:3)</PresentationFormat>
  <Paragraphs>132</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Times New Roman</vt:lpstr>
      <vt:lpstr>Wingdings</vt:lpstr>
      <vt:lpstr>Wingdings 2</vt:lpstr>
      <vt:lpstr>Flow</vt:lpstr>
      <vt:lpstr>1_Custom Design</vt:lpstr>
      <vt:lpstr>Custom Design</vt:lpstr>
      <vt:lpstr>PowerPoint Presentation</vt:lpstr>
      <vt:lpstr>                      ABSTRACT</vt:lpstr>
      <vt:lpstr> EXISTING SYSTEM</vt:lpstr>
      <vt:lpstr> PROBLEM DEFINITION</vt:lpstr>
      <vt:lpstr> FEASIBILITY STUDY</vt:lpstr>
      <vt:lpstr> SYSTEM FLOW DIAGRAM</vt:lpstr>
      <vt:lpstr> USECASE DIAGRAM</vt:lpstr>
      <vt:lpstr> DATA FLOW DIAGRAM LV0</vt:lpstr>
      <vt:lpstr> DATA FLOW DIAGRAM LV1</vt:lpstr>
      <vt:lpstr> USER INTERFACE DESIGN</vt:lpstr>
      <vt:lpstr> USER INTERFACE DESIGN</vt:lpstr>
      <vt:lpstr> USER INTERFACE DESIGN</vt:lpstr>
      <vt:lpstr> USER INTERFACE DESIGN</vt:lpstr>
      <vt:lpstr> USER INTERFACE DESIGN</vt:lpstr>
      <vt:lpstr> USER INTERFACE DESIGN</vt:lpstr>
      <vt:lpstr> USER INTERFACE DESIGN</vt:lpstr>
      <vt:lpstr> USER INTERFACE DESIGN</vt:lpstr>
      <vt:lpstr> CONCLUSION</vt:lpstr>
      <vt:lpstr> FUTURE WORK</vt:lpstr>
      <vt:lpstr>THANKYOU!</vt:lpstr>
    </vt:vector>
  </TitlesOfParts>
  <Company>KVITT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Staff</dc:creator>
  <cp:lastModifiedBy>PAVISH K</cp:lastModifiedBy>
  <cp:revision>1579</cp:revision>
  <dcterms:created xsi:type="dcterms:W3CDTF">2013-12-25T07:56:38Z</dcterms:created>
  <dcterms:modified xsi:type="dcterms:W3CDTF">2025-03-19T04:32:19Z</dcterms:modified>
</cp:coreProperties>
</file>